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5"/>
  </p:notesMasterIdLst>
  <p:sldIdLst>
    <p:sldId id="441" r:id="rId6"/>
    <p:sldId id="278" r:id="rId7"/>
    <p:sldId id="442" r:id="rId8"/>
    <p:sldId id="443" r:id="rId9"/>
    <p:sldId id="444" r:id="rId10"/>
    <p:sldId id="445" r:id="rId11"/>
    <p:sldId id="446" r:id="rId12"/>
    <p:sldId id="447" r:id="rId13"/>
    <p:sldId id="44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8B5D5-EF19-4C62-9A36-51DC4630EC4B}" v="5" dt="2025-11-14T17:44:48.156"/>
    <p1510:client id="{9E8569E6-AC38-6C17-B41B-3C5B22956263}" v="3" dt="2025-11-14T15:56:39.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nn Ann Steane" userId="S::tarannann.steane@utoronto.ca::53fb1a28-2529-4a14-9515-5ee563e538b4" providerId="AD" clId="Web-{9E8569E6-AC38-6C17-B41B-3C5B22956263}"/>
    <pc:docChg chg="modSld">
      <pc:chgData name="Tarann Ann Steane" userId="S::tarannann.steane@utoronto.ca::53fb1a28-2529-4a14-9515-5ee563e538b4" providerId="AD" clId="Web-{9E8569E6-AC38-6C17-B41B-3C5B22956263}" dt="2025-11-14T15:56:42.863" v="2"/>
      <pc:docMkLst>
        <pc:docMk/>
      </pc:docMkLst>
      <pc:sldChg chg="addSp delSp modSp mod modClrScheme chgLayout">
        <pc:chgData name="Tarann Ann Steane" userId="S::tarannann.steane@utoronto.ca::53fb1a28-2529-4a14-9515-5ee563e538b4" providerId="AD" clId="Web-{9E8569E6-AC38-6C17-B41B-3C5B22956263}" dt="2025-11-14T15:56:42.863" v="2"/>
        <pc:sldMkLst>
          <pc:docMk/>
          <pc:sldMk cId="4076221763" sldId="442"/>
        </pc:sldMkLst>
        <pc:spChg chg="mod">
          <ac:chgData name="Tarann Ann Steane" userId="S::tarannann.steane@utoronto.ca::53fb1a28-2529-4a14-9515-5ee563e538b4" providerId="AD" clId="Web-{9E8569E6-AC38-6C17-B41B-3C5B22956263}" dt="2025-11-14T15:56:42.863" v="2"/>
          <ac:spMkLst>
            <pc:docMk/>
            <pc:sldMk cId="4076221763" sldId="442"/>
            <ac:spMk id="3" creationId="{53424EE1-0CD9-D305-4E31-4D783D570549}"/>
          </ac:spMkLst>
        </pc:spChg>
        <pc:spChg chg="mod ord">
          <ac:chgData name="Tarann Ann Steane" userId="S::tarannann.steane@utoronto.ca::53fb1a28-2529-4a14-9515-5ee563e538b4" providerId="AD" clId="Web-{9E8569E6-AC38-6C17-B41B-3C5B22956263}" dt="2025-11-14T15:56:42.863" v="2"/>
          <ac:spMkLst>
            <pc:docMk/>
            <pc:sldMk cId="4076221763" sldId="442"/>
            <ac:spMk id="4" creationId="{867F80AA-937E-7620-2D3E-B22A3A7DE31D}"/>
          </ac:spMkLst>
        </pc:spChg>
        <pc:spChg chg="mod">
          <ac:chgData name="Tarann Ann Steane" userId="S::tarannann.steane@utoronto.ca::53fb1a28-2529-4a14-9515-5ee563e538b4" providerId="AD" clId="Web-{9E8569E6-AC38-6C17-B41B-3C5B22956263}" dt="2025-11-14T15:56:42.863" v="2"/>
          <ac:spMkLst>
            <pc:docMk/>
            <pc:sldMk cId="4076221763" sldId="442"/>
            <ac:spMk id="7" creationId="{3C8A976A-8ED2-4EFF-590C-D17B5954447A}"/>
          </ac:spMkLst>
        </pc:spChg>
        <pc:picChg chg="del">
          <ac:chgData name="Tarann Ann Steane" userId="S::tarannann.steane@utoronto.ca::53fb1a28-2529-4a14-9515-5ee563e538b4" providerId="AD" clId="Web-{9E8569E6-AC38-6C17-B41B-3C5B22956263}" dt="2025-11-14T15:56:33.550" v="0"/>
          <ac:picMkLst>
            <pc:docMk/>
            <pc:sldMk cId="4076221763" sldId="442"/>
            <ac:picMk id="2" creationId="{FD1E25F4-7D07-B8D4-7B8A-ABDC28931B1E}"/>
          </ac:picMkLst>
        </pc:picChg>
        <pc:picChg chg="add mod">
          <ac:chgData name="Tarann Ann Steane" userId="S::tarannann.steane@utoronto.ca::53fb1a28-2529-4a14-9515-5ee563e538b4" providerId="AD" clId="Web-{9E8569E6-AC38-6C17-B41B-3C5B22956263}" dt="2025-11-14T15:56:42.863" v="2"/>
          <ac:picMkLst>
            <pc:docMk/>
            <pc:sldMk cId="4076221763" sldId="442"/>
            <ac:picMk id="5" creationId="{14A4EBA4-13FD-4F4A-6A2C-4B95A59AE7B6}"/>
          </ac:picMkLst>
        </pc:picChg>
      </pc:sldChg>
    </pc:docChg>
  </pc:docChgLst>
  <pc:docChgLst>
    <pc:chgData name="Tarann Ann Steane" userId="S::tarannann.steane@utoronto.ca::53fb1a28-2529-4a14-9515-5ee563e538b4" providerId="AD" clId="Web-{1578B5D5-EF19-4C62-9A36-51DC4630EC4B}"/>
    <pc:docChg chg="modSld">
      <pc:chgData name="Tarann Ann Steane" userId="S::tarannann.steane@utoronto.ca::53fb1a28-2529-4a14-9515-5ee563e538b4" providerId="AD" clId="Web-{1578B5D5-EF19-4C62-9A36-51DC4630EC4B}" dt="2025-11-14T17:44:47.187" v="3" actId="20577"/>
      <pc:docMkLst>
        <pc:docMk/>
      </pc:docMkLst>
      <pc:sldChg chg="modSp">
        <pc:chgData name="Tarann Ann Steane" userId="S::tarannann.steane@utoronto.ca::53fb1a28-2529-4a14-9515-5ee563e538b4" providerId="AD" clId="Web-{1578B5D5-EF19-4C62-9A36-51DC4630EC4B}" dt="2025-11-14T17:44:47.187" v="3" actId="20577"/>
        <pc:sldMkLst>
          <pc:docMk/>
          <pc:sldMk cId="1946089005" sldId="441"/>
        </pc:sldMkLst>
        <pc:spChg chg="mod">
          <ac:chgData name="Tarann Ann Steane" userId="S::tarannann.steane@utoronto.ca::53fb1a28-2529-4a14-9515-5ee563e538b4" providerId="AD" clId="Web-{1578B5D5-EF19-4C62-9A36-51DC4630EC4B}" dt="2025-11-14T17:44:47.187" v="3" actId="20577"/>
          <ac:spMkLst>
            <pc:docMk/>
            <pc:sldMk cId="1946089005" sldId="441"/>
            <ac:spMk id="4" creationId="{8AC698F1-F37B-B047-AF4D-B34DAB5FA4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E89F5-0433-442A-A49F-7512B2DA8346}" type="datetimeFigureOut">
              <a:rPr lang="en-CA" smtClean="0"/>
              <a:t>2025-11-14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CF5F1-1E3B-4B29-8E87-6DDF8DE38D0D}" type="slidenum">
              <a:rPr lang="en-CA" smtClean="0"/>
              <a:t>‹#›</a:t>
            </a:fld>
            <a:endParaRPr lang="en-CA"/>
          </a:p>
        </p:txBody>
      </p:sp>
    </p:spTree>
    <p:extLst>
      <p:ext uri="{BB962C8B-B14F-4D97-AF65-F5344CB8AC3E}">
        <p14:creationId xmlns:p14="http://schemas.microsoft.com/office/powerpoint/2010/main" val="179612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162EF7B-DDB8-B345-905A-1035F5FCAFD4}" type="slidenum">
              <a:rPr lang="en-US" smtClean="0"/>
              <a:t>1</a:t>
            </a:fld>
            <a:endParaRPr lang="en-US"/>
          </a:p>
        </p:txBody>
      </p:sp>
    </p:spTree>
    <p:extLst>
      <p:ext uri="{BB962C8B-B14F-4D97-AF65-F5344CB8AC3E}">
        <p14:creationId xmlns:p14="http://schemas.microsoft.com/office/powerpoint/2010/main" val="58440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49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44673-B68E-8831-B839-2166B45B2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3A00D-1EE8-6E58-C354-78C654AE5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5D38A-2A07-81F2-6806-C82E9D08B9EE}"/>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A86C0767-FD00-7DF8-344B-F8D3CF8F41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43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7E02-2448-1B2B-DC33-D1459C7E92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E2022-CCA8-11A3-3A0C-9B1016881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F593B-50C9-507A-71F8-0318FF8BDEE5}"/>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2E08B555-EAA1-8DCA-0767-3DCE1073E1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91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8AFDF-B812-CDB7-5A44-681F3709F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E0B2B-3F8E-5834-89B1-D1F69BFA4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171F8-3388-E59C-6D0F-AA9327DD2DD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A0B446FF-8C12-B614-CA76-15649B2557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586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F0CA7-9110-53B1-06C4-277AE2C047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B186C-006E-65E7-51C3-B975CED7F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5F32D-41BF-6DFD-EA75-66E1AA0EF733}"/>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2769DB78-2E44-3FEE-5430-1AC8C1B74A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88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9BE80-4AED-4EBD-D538-A95819F7F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BB782-2CF2-8482-3EEF-BC21D329C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A94DE-F451-9C6F-AC62-D5A9D6DEE7CD}"/>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4360CDF-4657-0DD7-DE6B-B23B140955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51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051F4-86D6-0E3A-F4AF-EBA95FCD3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60B43A-E225-AECE-4609-209838319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861EA2-4513-F051-DF82-19C0FCEDBA4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5BAAEAC-28C3-1582-3EFE-617B8B5885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22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D9C74-D723-4AA3-D7CE-377201B37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BF4C0-9130-E484-7409-D691C0584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FDADA-99B4-B311-4832-7DA203C920BE}"/>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7F39AED7-0483-82B7-9BB8-2B3114C212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97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372B-67AA-509B-FA22-8F37F646F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A095DF3-13EA-8BBD-6A80-44C550C96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F704B70-EF03-41A7-87B3-18FB7CB38574}"/>
              </a:ext>
            </a:extLst>
          </p:cNvPr>
          <p:cNvSpPr>
            <a:spLocks noGrp="1"/>
          </p:cNvSpPr>
          <p:nvPr>
            <p:ph type="dt" sz="half" idx="10"/>
          </p:nvPr>
        </p:nvSpPr>
        <p:spPr/>
        <p:txBody>
          <a:bodyPr/>
          <a:lstStyle/>
          <a:p>
            <a:fld id="{A4FBDDCC-0079-4243-89ED-B4F42B2CB895}" type="datetimeFigureOut">
              <a:rPr lang="en-CA" smtClean="0"/>
              <a:t>2025-11-14</a:t>
            </a:fld>
            <a:endParaRPr lang="en-CA"/>
          </a:p>
        </p:txBody>
      </p:sp>
      <p:sp>
        <p:nvSpPr>
          <p:cNvPr id="5" name="Footer Placeholder 4">
            <a:extLst>
              <a:ext uri="{FF2B5EF4-FFF2-40B4-BE49-F238E27FC236}">
                <a16:creationId xmlns:a16="http://schemas.microsoft.com/office/drawing/2014/main" id="{DF8FC4A3-9792-4CF3-BA5D-3DECD6C163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FFC2DD7-769C-6366-CD65-771E45D674AD}"/>
              </a:ext>
            </a:extLst>
          </p:cNvPr>
          <p:cNvSpPr>
            <a:spLocks noGrp="1"/>
          </p:cNvSpPr>
          <p:nvPr>
            <p:ph type="sldNum" sz="quarter" idx="12"/>
          </p:nvPr>
        </p:nvSpPr>
        <p:spPr/>
        <p:txBody>
          <a:bodyPr/>
          <a:lstStyle/>
          <a:p>
            <a:fld id="{D9190DC6-D6B0-4CD5-9B29-B1A885DEBE37}" type="slidenum">
              <a:rPr lang="en-CA" smtClean="0"/>
              <a:t>‹#›</a:t>
            </a:fld>
            <a:endParaRPr lang="en-CA"/>
          </a:p>
        </p:txBody>
      </p:sp>
    </p:spTree>
    <p:extLst>
      <p:ext uri="{BB962C8B-B14F-4D97-AF65-F5344CB8AC3E}">
        <p14:creationId xmlns:p14="http://schemas.microsoft.com/office/powerpoint/2010/main" val="159530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F0A8-8D99-CCCF-8F2E-99DA259C35F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003FA70-C109-1A5B-CF50-8C79FC9583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C80E1D3-3E09-2CB5-9A81-B943F0EA8D98}"/>
              </a:ext>
            </a:extLst>
          </p:cNvPr>
          <p:cNvSpPr>
            <a:spLocks noGrp="1"/>
          </p:cNvSpPr>
          <p:nvPr>
            <p:ph type="dt" sz="half" idx="10"/>
          </p:nvPr>
        </p:nvSpPr>
        <p:spPr/>
        <p:txBody>
          <a:bodyPr/>
          <a:lstStyle/>
          <a:p>
            <a:fld id="{A4FBDDCC-0079-4243-89ED-B4F42B2CB895}" type="datetimeFigureOut">
              <a:rPr lang="en-CA" smtClean="0"/>
              <a:t>2025-11-14</a:t>
            </a:fld>
            <a:endParaRPr lang="en-CA"/>
          </a:p>
        </p:txBody>
      </p:sp>
      <p:sp>
        <p:nvSpPr>
          <p:cNvPr id="5" name="Footer Placeholder 4">
            <a:extLst>
              <a:ext uri="{FF2B5EF4-FFF2-40B4-BE49-F238E27FC236}">
                <a16:creationId xmlns:a16="http://schemas.microsoft.com/office/drawing/2014/main" id="{6CDB4CEE-3440-061D-9878-16F5F1336E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57FC204-EF81-3D42-39A6-F9AA7346A8B3}"/>
              </a:ext>
            </a:extLst>
          </p:cNvPr>
          <p:cNvSpPr>
            <a:spLocks noGrp="1"/>
          </p:cNvSpPr>
          <p:nvPr>
            <p:ph type="sldNum" sz="quarter" idx="12"/>
          </p:nvPr>
        </p:nvSpPr>
        <p:spPr/>
        <p:txBody>
          <a:bodyPr/>
          <a:lstStyle/>
          <a:p>
            <a:fld id="{D9190DC6-D6B0-4CD5-9B29-B1A885DEBE37}" type="slidenum">
              <a:rPr lang="en-CA" smtClean="0"/>
              <a:t>‹#›</a:t>
            </a:fld>
            <a:endParaRPr lang="en-CA"/>
          </a:p>
        </p:txBody>
      </p:sp>
    </p:spTree>
    <p:extLst>
      <p:ext uri="{BB962C8B-B14F-4D97-AF65-F5344CB8AC3E}">
        <p14:creationId xmlns:p14="http://schemas.microsoft.com/office/powerpoint/2010/main" val="28365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18C76E-EB15-2D04-6574-FA2EC99498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FB044FF-7E0B-7C0B-BD31-A3F272DE97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17EC3A8-EC06-3AC3-0CA9-1372D57E018F}"/>
              </a:ext>
            </a:extLst>
          </p:cNvPr>
          <p:cNvSpPr>
            <a:spLocks noGrp="1"/>
          </p:cNvSpPr>
          <p:nvPr>
            <p:ph type="dt" sz="half" idx="10"/>
          </p:nvPr>
        </p:nvSpPr>
        <p:spPr/>
        <p:txBody>
          <a:bodyPr/>
          <a:lstStyle/>
          <a:p>
            <a:fld id="{A4FBDDCC-0079-4243-89ED-B4F42B2CB895}" type="datetimeFigureOut">
              <a:rPr lang="en-CA" smtClean="0"/>
              <a:t>2025-11-14</a:t>
            </a:fld>
            <a:endParaRPr lang="en-CA"/>
          </a:p>
        </p:txBody>
      </p:sp>
      <p:sp>
        <p:nvSpPr>
          <p:cNvPr id="5" name="Footer Placeholder 4">
            <a:extLst>
              <a:ext uri="{FF2B5EF4-FFF2-40B4-BE49-F238E27FC236}">
                <a16:creationId xmlns:a16="http://schemas.microsoft.com/office/drawing/2014/main" id="{A959E110-680C-7C5D-A1CA-7F83F7B429D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747E6BD-4903-081E-C5C5-8D1FA2F91FB0}"/>
              </a:ext>
            </a:extLst>
          </p:cNvPr>
          <p:cNvSpPr>
            <a:spLocks noGrp="1"/>
          </p:cNvSpPr>
          <p:nvPr>
            <p:ph type="sldNum" sz="quarter" idx="12"/>
          </p:nvPr>
        </p:nvSpPr>
        <p:spPr/>
        <p:txBody>
          <a:bodyPr/>
          <a:lstStyle/>
          <a:p>
            <a:fld id="{D9190DC6-D6B0-4CD5-9B29-B1A885DEBE37}" type="slidenum">
              <a:rPr lang="en-CA" smtClean="0"/>
              <a:t>‹#›</a:t>
            </a:fld>
            <a:endParaRPr lang="en-CA"/>
          </a:p>
        </p:txBody>
      </p:sp>
    </p:spTree>
    <p:extLst>
      <p:ext uri="{BB962C8B-B14F-4D97-AF65-F5344CB8AC3E}">
        <p14:creationId xmlns:p14="http://schemas.microsoft.com/office/powerpoint/2010/main" val="236493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5098608-D70C-6242-908D-105B7BBC7D9A}"/>
              </a:ext>
            </a:extLst>
          </p:cNvPr>
          <p:cNvSpPr>
            <a:spLocks noGrp="1"/>
          </p:cNvSpPr>
          <p:nvPr>
            <p:ph type="ctrTitle" hasCustomPrompt="1"/>
          </p:nvPr>
        </p:nvSpPr>
        <p:spPr>
          <a:xfrm>
            <a:off x="1" y="534010"/>
            <a:ext cx="5043714" cy="3760084"/>
          </a:xfrm>
          <a:solidFill>
            <a:schemeClr val="accent1">
              <a:alpha val="90000"/>
            </a:schemeClr>
          </a:solidFill>
        </p:spPr>
        <p:txBody>
          <a:bodyPr lIns="457200" tIns="338328" anchor="t">
            <a:noAutofit/>
          </a:bodyPr>
          <a:lstStyle>
            <a:lvl1pPr algn="l">
              <a:defRPr sz="3200">
                <a:solidFill>
                  <a:schemeClr val="tx1"/>
                </a:solidFill>
              </a:defRPr>
            </a:lvl1pPr>
          </a:lstStyle>
          <a:p>
            <a:r>
              <a:rPr lang="en-CA" dirty="0"/>
              <a:t>Presentation </a:t>
            </a:r>
            <a:br>
              <a:rPr lang="en-CA" dirty="0"/>
            </a:br>
            <a:r>
              <a:rPr lang="en-CA" dirty="0"/>
              <a:t>Title</a:t>
            </a:r>
          </a:p>
        </p:txBody>
      </p:sp>
      <p:sp>
        <p:nvSpPr>
          <p:cNvPr id="17" name="Text Placeholder 2">
            <a:extLst>
              <a:ext uri="{FF2B5EF4-FFF2-40B4-BE49-F238E27FC236}">
                <a16:creationId xmlns:a16="http://schemas.microsoft.com/office/drawing/2014/main" id="{AF41ECEA-DA65-3F4D-8596-30003317DB6C}"/>
              </a:ext>
            </a:extLst>
          </p:cNvPr>
          <p:cNvSpPr>
            <a:spLocks noGrp="1"/>
          </p:cNvSpPr>
          <p:nvPr>
            <p:ph type="body" sz="quarter" idx="10" hasCustomPrompt="1"/>
          </p:nvPr>
        </p:nvSpPr>
        <p:spPr>
          <a:xfrm>
            <a:off x="366591" y="2326883"/>
            <a:ext cx="3571875" cy="375987"/>
          </a:xfrm>
        </p:spPr>
        <p:txBody>
          <a:bodyPr>
            <a:noAutofit/>
          </a:bodyPr>
          <a:lstStyle>
            <a:lvl1pPr marL="0" indent="0" algn="l">
              <a:lnSpc>
                <a:spcPct val="100000"/>
              </a:lnSpc>
              <a:spcBef>
                <a:spcPts val="0"/>
              </a:spcBef>
              <a:buNone/>
              <a:defRPr sz="1400">
                <a:solidFill>
                  <a:schemeClr val="tx1"/>
                </a:solidFill>
              </a:defRPr>
            </a:lvl1pPr>
          </a:lstStyle>
          <a:p>
            <a:pPr lvl="0"/>
            <a:r>
              <a:rPr lang="en-CA" dirty="0"/>
              <a:t>Date</a:t>
            </a:r>
          </a:p>
        </p:txBody>
      </p:sp>
      <p:sp>
        <p:nvSpPr>
          <p:cNvPr id="12" name="Subtitle 2">
            <a:extLst>
              <a:ext uri="{FF2B5EF4-FFF2-40B4-BE49-F238E27FC236}">
                <a16:creationId xmlns:a16="http://schemas.microsoft.com/office/drawing/2014/main" id="{E2F41215-CF00-9340-847C-0413D3DAE636}"/>
              </a:ext>
            </a:extLst>
          </p:cNvPr>
          <p:cNvSpPr>
            <a:spLocks noGrp="1"/>
          </p:cNvSpPr>
          <p:nvPr>
            <p:ph type="subTitle" idx="1" hasCustomPrompt="1"/>
          </p:nvPr>
        </p:nvSpPr>
        <p:spPr>
          <a:xfrm>
            <a:off x="381000" y="2948531"/>
            <a:ext cx="3571875" cy="1031797"/>
          </a:xfrm>
          <a:prstGeom prst="callout1">
            <a:avLst>
              <a:gd name="adj1" fmla="val 15"/>
              <a:gd name="adj2" fmla="val 25889"/>
              <a:gd name="adj3" fmla="val 91"/>
              <a:gd name="adj4" fmla="val 2200"/>
            </a:avLst>
          </a:prstGeom>
          <a:ln w="38100">
            <a:solidFill>
              <a:schemeClr val="tx1"/>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and title</a:t>
            </a:r>
          </a:p>
        </p:txBody>
      </p:sp>
      <p:pic>
        <p:nvPicPr>
          <p:cNvPr id="11" name="Graphic 10">
            <a:extLst>
              <a:ext uri="{FF2B5EF4-FFF2-40B4-BE49-F238E27FC236}">
                <a16:creationId xmlns:a16="http://schemas.microsoft.com/office/drawing/2014/main" id="{FDE510C3-6162-FD47-924E-799B6F06C2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8" name="Date Placeholder 3">
            <a:extLst>
              <a:ext uri="{FF2B5EF4-FFF2-40B4-BE49-F238E27FC236}">
                <a16:creationId xmlns:a16="http://schemas.microsoft.com/office/drawing/2014/main" id="{E6F8A007-C15E-8541-B9A2-32A09BFC5A04}"/>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4664F7E2-B8C4-1343-AE3D-776C9722A352}" type="datetime1">
              <a:rPr lang="en-CA" smtClean="0"/>
              <a:t>2025-11-14</a:t>
            </a:fld>
            <a:endParaRPr lang="en-CA"/>
          </a:p>
        </p:txBody>
      </p:sp>
      <p:sp>
        <p:nvSpPr>
          <p:cNvPr id="9" name="Footer Placeholder 4">
            <a:extLst>
              <a:ext uri="{FF2B5EF4-FFF2-40B4-BE49-F238E27FC236}">
                <a16:creationId xmlns:a16="http://schemas.microsoft.com/office/drawing/2014/main" id="{3B769DE6-128C-E74F-AF11-FAC8C1C693B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98677C0B-7D80-EC4D-B07C-C86B78FB8E1F}"/>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3" name="Graphic 12">
            <a:extLst>
              <a:ext uri="{FF2B5EF4-FFF2-40B4-BE49-F238E27FC236}">
                <a16:creationId xmlns:a16="http://schemas.microsoft.com/office/drawing/2014/main" id="{D999B45A-4A7C-1E45-B009-0AEBF33D21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849" y="5924550"/>
            <a:ext cx="1594639" cy="583405"/>
          </a:xfrm>
          <a:prstGeom prst="rect">
            <a:avLst/>
          </a:prstGeom>
        </p:spPr>
      </p:pic>
    </p:spTree>
    <p:extLst>
      <p:ext uri="{BB962C8B-B14F-4D97-AF65-F5344CB8AC3E}">
        <p14:creationId xmlns:p14="http://schemas.microsoft.com/office/powerpoint/2010/main" val="2757829492"/>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DB20F16-346A-B747-B5FE-1BAFEC308988}"/>
              </a:ext>
            </a:extLst>
          </p:cNvPr>
          <p:cNvSpPr/>
          <p:nvPr userDrawn="1"/>
        </p:nvSpPr>
        <p:spPr>
          <a:xfrm flipV="1">
            <a:off x="-1" y="0"/>
            <a:ext cx="12191999" cy="6858000"/>
          </a:xfrm>
          <a:prstGeom prst="rect">
            <a:avLst/>
          </a:prstGeom>
          <a:gradFill>
            <a:gsLst>
              <a:gs pos="100000">
                <a:schemeClr val="bg1">
                  <a:alpha val="0"/>
                </a:schemeClr>
              </a:gs>
              <a:gs pos="78000">
                <a:schemeClr val="bg1">
                  <a:alpha val="1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77825" y="441324"/>
            <a:ext cx="10000457" cy="1566863"/>
          </a:xfrm>
        </p:spPr>
        <p:txBody>
          <a:bodyPr anchor="t" anchorCtr="0">
            <a:normAutofit/>
          </a:bodyPr>
          <a:lstStyle>
            <a:lvl1pPr algn="l">
              <a:defRPr sz="3200">
                <a:solidFill>
                  <a:schemeClr val="tx1"/>
                </a:solidFill>
              </a:defRPr>
            </a:lvl1pPr>
          </a:lstStyle>
          <a:p>
            <a:r>
              <a:rPr lang="en-CA" dirty="0"/>
              <a:t>Presentation </a:t>
            </a:r>
            <a:br>
              <a:rPr lang="en-CA" dirty="0"/>
            </a:br>
            <a:r>
              <a:rPr lang="en-CA" dirty="0"/>
              <a:t>Title</a:t>
            </a:r>
          </a:p>
        </p:txBody>
      </p:sp>
      <p:sp>
        <p:nvSpPr>
          <p:cNvPr id="3" name="Subtitle 2">
            <a:extLst>
              <a:ext uri="{FF2B5EF4-FFF2-40B4-BE49-F238E27FC236}">
                <a16:creationId xmlns:a16="http://schemas.microsoft.com/office/drawing/2014/main" id="{8E88B004-1DA3-934C-8CB5-1FF691477431}"/>
              </a:ext>
            </a:extLst>
          </p:cNvPr>
          <p:cNvSpPr>
            <a:spLocks noGrp="1"/>
          </p:cNvSpPr>
          <p:nvPr>
            <p:ph type="subTitle" idx="1" hasCustomPrompt="1"/>
          </p:nvPr>
        </p:nvSpPr>
        <p:spPr>
          <a:xfrm>
            <a:off x="381000" y="2170153"/>
            <a:ext cx="3571875" cy="1906919"/>
          </a:xfrm>
          <a:prstGeom prst="callout1">
            <a:avLst>
              <a:gd name="adj1" fmla="val -210"/>
              <a:gd name="adj2" fmla="val 26006"/>
              <a:gd name="adj3" fmla="val -160"/>
              <a:gd name="adj4" fmla="val 2170"/>
            </a:avLst>
          </a:prstGeom>
          <a:ln w="38100">
            <a:solidFill>
              <a:schemeClr val="tx1"/>
            </a:solidFill>
          </a:ln>
        </p:spPr>
        <p:txBody>
          <a:bodyPr tIns="183600" rIns="90000">
            <a:noAutofit/>
          </a:bodyPr>
          <a:lstStyle>
            <a:lvl1pPr marL="0" indent="0" algn="l">
              <a:buNone/>
              <a:defRPr sz="1400">
                <a:solidFill>
                  <a:schemeClr val="tx1"/>
                </a:solidFill>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title, and date </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5BE4076-D9F6-A04D-95EE-423EF5FC1F59}" type="datetime1">
              <a:rPr lang="en-CA" smtClean="0"/>
              <a:t>2025-11-14</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4" name="Graphic 13">
            <a:extLst>
              <a:ext uri="{FF2B5EF4-FFF2-40B4-BE49-F238E27FC236}">
                <a16:creationId xmlns:a16="http://schemas.microsoft.com/office/drawing/2014/main" id="{F51F9528-C67D-1545-B2FE-E500FCD60A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0849" y="5924550"/>
            <a:ext cx="1594639" cy="583405"/>
          </a:xfrm>
          <a:prstGeom prst="rect">
            <a:avLst/>
          </a:prstGeom>
        </p:spPr>
      </p:pic>
      <p:pic>
        <p:nvPicPr>
          <p:cNvPr id="16" name="Graphic 15">
            <a:extLst>
              <a:ext uri="{FF2B5EF4-FFF2-40B4-BE49-F238E27FC236}">
                <a16:creationId xmlns:a16="http://schemas.microsoft.com/office/drawing/2014/main" id="{3EB032BF-227D-2346-85CF-A17F8AC1ED4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0265" y="5944561"/>
            <a:ext cx="980558" cy="520650"/>
          </a:xfrm>
          <a:prstGeom prst="rect">
            <a:avLst/>
          </a:prstGeom>
        </p:spPr>
      </p:pic>
    </p:spTree>
    <p:extLst>
      <p:ext uri="{BB962C8B-B14F-4D97-AF65-F5344CB8AC3E}">
        <p14:creationId xmlns:p14="http://schemas.microsoft.com/office/powerpoint/2010/main" val="85154910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B835C4-0360-6B4A-9C35-048ADF784729}"/>
              </a:ext>
            </a:extLst>
          </p:cNvPr>
          <p:cNvSpPr/>
          <p:nvPr userDrawn="1"/>
        </p:nvSpPr>
        <p:spPr>
          <a:xfrm flipV="1">
            <a:off x="-1" y="-1"/>
            <a:ext cx="12191999" cy="3034146"/>
          </a:xfrm>
          <a:prstGeom prst="rect">
            <a:avLst/>
          </a:prstGeom>
          <a:gradFill>
            <a:gsLst>
              <a:gs pos="100000">
                <a:schemeClr val="bg1">
                  <a:alpha val="0"/>
                </a:schemeClr>
              </a:gs>
              <a:gs pos="60000">
                <a:srgbClr val="000000">
                  <a:alpha val="35898"/>
                </a:srgbClr>
              </a:gs>
              <a:gs pos="25000">
                <a:schemeClr val="bg1">
                  <a:alpha val="40754"/>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a:extLst>
              <a:ext uri="{FF2B5EF4-FFF2-40B4-BE49-F238E27FC236}">
                <a16:creationId xmlns:a16="http://schemas.microsoft.com/office/drawing/2014/main" id="{F437C0B3-8DA3-2F4A-92A7-3354E5AE6FE5}"/>
              </a:ext>
            </a:extLst>
          </p:cNvPr>
          <p:cNvSpPr>
            <a:spLocks noGrp="1"/>
          </p:cNvSpPr>
          <p:nvPr>
            <p:ph type="ctrTitle" hasCustomPrompt="1"/>
          </p:nvPr>
        </p:nvSpPr>
        <p:spPr>
          <a:xfrm>
            <a:off x="375503" y="441325"/>
            <a:ext cx="6434873" cy="1247626"/>
          </a:xfrm>
        </p:spPr>
        <p:txBody>
          <a:bodyPr anchor="t">
            <a:normAutofit/>
          </a:bodyPr>
          <a:lstStyle>
            <a:lvl1pPr algn="l">
              <a:defRPr sz="3200">
                <a:solidFill>
                  <a:schemeClr val="tx1"/>
                </a:solidFill>
              </a:defRPr>
            </a:lvl1pPr>
          </a:lstStyle>
          <a:p>
            <a:r>
              <a:rPr lang="en-CA" dirty="0"/>
              <a:t>Presentation </a:t>
            </a:r>
            <a:br>
              <a:rPr lang="en-CA" dirty="0"/>
            </a:br>
            <a:r>
              <a:rPr lang="en-CA" dirty="0"/>
              <a:t>Title</a:t>
            </a:r>
          </a:p>
        </p:txBody>
      </p:sp>
      <p:sp>
        <p:nvSpPr>
          <p:cNvPr id="14" name="Text Placeholder 2">
            <a:extLst>
              <a:ext uri="{FF2B5EF4-FFF2-40B4-BE49-F238E27FC236}">
                <a16:creationId xmlns:a16="http://schemas.microsoft.com/office/drawing/2014/main" id="{5AF36411-307A-3D43-B3A4-A4B80131D466}"/>
              </a:ext>
            </a:extLst>
          </p:cNvPr>
          <p:cNvSpPr>
            <a:spLocks noGrp="1"/>
          </p:cNvSpPr>
          <p:nvPr>
            <p:ph type="body" sz="quarter" idx="10" hasCustomPrompt="1"/>
          </p:nvPr>
        </p:nvSpPr>
        <p:spPr>
          <a:xfrm>
            <a:off x="375503" y="1688950"/>
            <a:ext cx="6434873"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1" name="Subtitle 2">
            <a:extLst>
              <a:ext uri="{FF2B5EF4-FFF2-40B4-BE49-F238E27FC236}">
                <a16:creationId xmlns:a16="http://schemas.microsoft.com/office/drawing/2014/main" id="{736835AD-6D40-DB4F-8D91-90B4E66BF63B}"/>
              </a:ext>
            </a:extLst>
          </p:cNvPr>
          <p:cNvSpPr>
            <a:spLocks noGrp="1"/>
          </p:cNvSpPr>
          <p:nvPr>
            <p:ph type="subTitle" idx="1" hasCustomPrompt="1"/>
          </p:nvPr>
        </p:nvSpPr>
        <p:spPr>
          <a:xfrm>
            <a:off x="8239125" y="611541"/>
            <a:ext cx="3577372"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Presenter name and title</a:t>
            </a:r>
          </a:p>
        </p:txBody>
      </p:sp>
      <p:pic>
        <p:nvPicPr>
          <p:cNvPr id="10" name="Graphic 9">
            <a:extLst>
              <a:ext uri="{FF2B5EF4-FFF2-40B4-BE49-F238E27FC236}">
                <a16:creationId xmlns:a16="http://schemas.microsoft.com/office/drawing/2014/main" id="{2BF496F8-02F0-5F48-B075-175770144B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15" name="Date Placeholder 3">
            <a:extLst>
              <a:ext uri="{FF2B5EF4-FFF2-40B4-BE49-F238E27FC236}">
                <a16:creationId xmlns:a16="http://schemas.microsoft.com/office/drawing/2014/main" id="{2CD6FCF1-2477-5C4A-AF2F-4AFD7EA0CAF9}"/>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7AAE0B34-6EB8-5B45-8D5F-030BD296EED9}" type="datetime1">
              <a:rPr lang="en-CA" smtClean="0"/>
              <a:t>2025-11-14</a:t>
            </a:fld>
            <a:endParaRPr lang="en-CA"/>
          </a:p>
        </p:txBody>
      </p:sp>
      <p:sp>
        <p:nvSpPr>
          <p:cNvPr id="16" name="Footer Placeholder 4">
            <a:extLst>
              <a:ext uri="{FF2B5EF4-FFF2-40B4-BE49-F238E27FC236}">
                <a16:creationId xmlns:a16="http://schemas.microsoft.com/office/drawing/2014/main" id="{99B3EE79-6E72-1242-9907-9663A7FA109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7" name="Slide Number Placeholder 5">
            <a:extLst>
              <a:ext uri="{FF2B5EF4-FFF2-40B4-BE49-F238E27FC236}">
                <a16:creationId xmlns:a16="http://schemas.microsoft.com/office/drawing/2014/main" id="{0E33251A-3A86-6445-AAEF-6868601802B5}"/>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8" name="Graphic 17">
            <a:extLst>
              <a:ext uri="{FF2B5EF4-FFF2-40B4-BE49-F238E27FC236}">
                <a16:creationId xmlns:a16="http://schemas.microsoft.com/office/drawing/2014/main" id="{31A29BF4-8D97-CF44-8EC5-711B313A3D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849" y="5924550"/>
            <a:ext cx="1594639" cy="583405"/>
          </a:xfrm>
          <a:prstGeom prst="rect">
            <a:avLst/>
          </a:prstGeom>
        </p:spPr>
      </p:pic>
    </p:spTree>
    <p:extLst>
      <p:ext uri="{BB962C8B-B14F-4D97-AF65-F5344CB8AC3E}">
        <p14:creationId xmlns:p14="http://schemas.microsoft.com/office/powerpoint/2010/main" val="3982667316"/>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orient="horz"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5E865F-085B-0A47-9D78-027AE2DF844F}"/>
              </a:ext>
            </a:extLst>
          </p:cNvPr>
          <p:cNvSpPr/>
          <p:nvPr userDrawn="1"/>
        </p:nvSpPr>
        <p:spPr>
          <a:xfrm flipV="1">
            <a:off x="-1" y="0"/>
            <a:ext cx="12191999" cy="6858000"/>
          </a:xfrm>
          <a:prstGeom prst="rect">
            <a:avLst/>
          </a:prstGeom>
          <a:solidFill>
            <a:schemeClr val="bg1">
              <a:alpha val="300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21DA480-4620-6048-BF66-75E772721E1B}"/>
              </a:ext>
            </a:extLst>
          </p:cNvPr>
          <p:cNvSpPr>
            <a:spLocks noGrp="1"/>
          </p:cNvSpPr>
          <p:nvPr>
            <p:ph type="ctrTitle" hasCustomPrompt="1"/>
          </p:nvPr>
        </p:nvSpPr>
        <p:spPr>
          <a:xfrm>
            <a:off x="1808163" y="441325"/>
            <a:ext cx="8572500" cy="645253"/>
          </a:xfrm>
        </p:spPr>
        <p:txBody>
          <a:bodyPr anchor="b" anchorCtr="0">
            <a:normAutofit/>
          </a:bodyPr>
          <a:lstStyle>
            <a:lvl1pPr algn="ctr">
              <a:defRPr sz="2200">
                <a:solidFill>
                  <a:schemeClr val="tx1"/>
                </a:solidFill>
              </a:defRPr>
            </a:lvl1pPr>
          </a:lstStyle>
          <a:p>
            <a:r>
              <a:rPr lang="en-CA" dirty="0"/>
              <a:t>Presentation Title</a:t>
            </a:r>
          </a:p>
        </p:txBody>
      </p:sp>
      <p:pic>
        <p:nvPicPr>
          <p:cNvPr id="12" name="Graphic 11">
            <a:extLst>
              <a:ext uri="{FF2B5EF4-FFF2-40B4-BE49-F238E27FC236}">
                <a16:creationId xmlns:a16="http://schemas.microsoft.com/office/drawing/2014/main" id="{3EE0B66E-F1BF-3240-92CE-1BE66AD283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75820" y="2568728"/>
            <a:ext cx="3240360" cy="1720544"/>
          </a:xfrm>
          <a:prstGeom prst="rect">
            <a:avLst/>
          </a:prstGeom>
        </p:spPr>
      </p:pic>
      <p:sp>
        <p:nvSpPr>
          <p:cNvPr id="9" name="Date Placeholder 3">
            <a:extLst>
              <a:ext uri="{FF2B5EF4-FFF2-40B4-BE49-F238E27FC236}">
                <a16:creationId xmlns:a16="http://schemas.microsoft.com/office/drawing/2014/main" id="{7ECF3DFD-68AC-A24D-8035-BEEAC8467263}"/>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E3958FF6-D0ED-2B4D-9DA0-4818BA59518A}" type="datetime1">
              <a:rPr lang="en-CA" smtClean="0"/>
              <a:t>2025-11-14</a:t>
            </a:fld>
            <a:endParaRPr lang="en-CA"/>
          </a:p>
        </p:txBody>
      </p:sp>
      <p:sp>
        <p:nvSpPr>
          <p:cNvPr id="10" name="Footer Placeholder 4">
            <a:extLst>
              <a:ext uri="{FF2B5EF4-FFF2-40B4-BE49-F238E27FC236}">
                <a16:creationId xmlns:a16="http://schemas.microsoft.com/office/drawing/2014/main" id="{EEBF229A-C120-C141-81E3-0E3933FF970E}"/>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1" name="Slide Number Placeholder 5">
            <a:extLst>
              <a:ext uri="{FF2B5EF4-FFF2-40B4-BE49-F238E27FC236}">
                <a16:creationId xmlns:a16="http://schemas.microsoft.com/office/drawing/2014/main" id="{54A72F33-1DDF-7E4C-A27F-B3AD6A894CA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3" name="Graphic 12">
            <a:extLst>
              <a:ext uri="{FF2B5EF4-FFF2-40B4-BE49-F238E27FC236}">
                <a16:creationId xmlns:a16="http://schemas.microsoft.com/office/drawing/2014/main" id="{74742F17-B68C-0443-92E4-A11919673CE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298681" y="5908354"/>
            <a:ext cx="1594639" cy="583405"/>
          </a:xfrm>
          <a:prstGeom prst="rect">
            <a:avLst/>
          </a:prstGeom>
        </p:spPr>
      </p:pic>
      <p:sp>
        <p:nvSpPr>
          <p:cNvPr id="15" name="Text Placeholder 2">
            <a:extLst>
              <a:ext uri="{FF2B5EF4-FFF2-40B4-BE49-F238E27FC236}">
                <a16:creationId xmlns:a16="http://schemas.microsoft.com/office/drawing/2014/main" id="{BDBAE5BA-798A-3E43-B9E1-17134A265AC5}"/>
              </a:ext>
            </a:extLst>
          </p:cNvPr>
          <p:cNvSpPr>
            <a:spLocks noGrp="1"/>
          </p:cNvSpPr>
          <p:nvPr>
            <p:ph type="body" sz="quarter" idx="13" hasCustomPrompt="1"/>
          </p:nvPr>
        </p:nvSpPr>
        <p:spPr>
          <a:xfrm>
            <a:off x="1808163" y="1086578"/>
            <a:ext cx="8572500" cy="485655"/>
          </a:xfrm>
        </p:spPr>
        <p:txBody>
          <a:bodyPr>
            <a:noAutofit/>
          </a:bodyPr>
          <a:lstStyle>
            <a:lvl1pPr marL="0" indent="0" algn="ctr">
              <a:lnSpc>
                <a:spcPct val="100000"/>
              </a:lnSpc>
              <a:spcBef>
                <a:spcPts val="0"/>
              </a:spcBef>
              <a:buNone/>
              <a:defRPr sz="1400">
                <a:solidFill>
                  <a:schemeClr val="tx1"/>
                </a:solidFill>
              </a:defRPr>
            </a:lvl1pPr>
          </a:lstStyle>
          <a:p>
            <a:r>
              <a:rPr lang="en-CA" dirty="0"/>
              <a:t>Presentation Subtitle or Date</a:t>
            </a:r>
          </a:p>
        </p:txBody>
      </p:sp>
    </p:spTree>
    <p:extLst>
      <p:ext uri="{BB962C8B-B14F-4D97-AF65-F5344CB8AC3E}">
        <p14:creationId xmlns:p14="http://schemas.microsoft.com/office/powerpoint/2010/main" val="792194681"/>
      </p:ext>
    </p:extLst>
  </p:cSld>
  <p:clrMapOvr>
    <a:overrideClrMapping bg1="dk1" tx1="lt1" bg2="dk2" tx2="lt1"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5098608-D70C-6242-908D-105B7BBC7D9A}"/>
              </a:ext>
            </a:extLst>
          </p:cNvPr>
          <p:cNvSpPr>
            <a:spLocks noGrp="1"/>
          </p:cNvSpPr>
          <p:nvPr>
            <p:ph type="ctrTitle" hasCustomPrompt="1"/>
          </p:nvPr>
        </p:nvSpPr>
        <p:spPr>
          <a:xfrm>
            <a:off x="1" y="534010"/>
            <a:ext cx="5043714" cy="3760084"/>
          </a:xfrm>
          <a:solidFill>
            <a:schemeClr val="accent1">
              <a:alpha val="90000"/>
            </a:schemeClr>
          </a:solidFill>
        </p:spPr>
        <p:txBody>
          <a:bodyPr lIns="457200" tIns="338328" anchor="t">
            <a:noAutofit/>
          </a:bodyPr>
          <a:lstStyle>
            <a:lvl1pPr algn="l">
              <a:defRPr sz="3200">
                <a:solidFill>
                  <a:schemeClr val="tx1"/>
                </a:solidFill>
              </a:defRPr>
            </a:lvl1pPr>
          </a:lstStyle>
          <a:p>
            <a:r>
              <a:rPr lang="en-CA" dirty="0"/>
              <a:t>Presentation </a:t>
            </a:r>
            <a:br>
              <a:rPr lang="en-CA" dirty="0"/>
            </a:br>
            <a:r>
              <a:rPr lang="en-CA" dirty="0"/>
              <a:t>Title</a:t>
            </a:r>
          </a:p>
        </p:txBody>
      </p:sp>
      <p:sp>
        <p:nvSpPr>
          <p:cNvPr id="17" name="Text Placeholder 2">
            <a:extLst>
              <a:ext uri="{FF2B5EF4-FFF2-40B4-BE49-F238E27FC236}">
                <a16:creationId xmlns:a16="http://schemas.microsoft.com/office/drawing/2014/main" id="{AF41ECEA-DA65-3F4D-8596-30003317DB6C}"/>
              </a:ext>
            </a:extLst>
          </p:cNvPr>
          <p:cNvSpPr>
            <a:spLocks noGrp="1"/>
          </p:cNvSpPr>
          <p:nvPr>
            <p:ph type="body" sz="quarter" idx="10" hasCustomPrompt="1"/>
          </p:nvPr>
        </p:nvSpPr>
        <p:spPr>
          <a:xfrm>
            <a:off x="366591" y="2326883"/>
            <a:ext cx="3571875" cy="375987"/>
          </a:xfrm>
        </p:spPr>
        <p:txBody>
          <a:bodyPr>
            <a:noAutofit/>
          </a:bodyPr>
          <a:lstStyle>
            <a:lvl1pPr marL="0" indent="0" algn="l">
              <a:lnSpc>
                <a:spcPct val="100000"/>
              </a:lnSpc>
              <a:spcBef>
                <a:spcPts val="0"/>
              </a:spcBef>
              <a:buNone/>
              <a:defRPr sz="1400">
                <a:solidFill>
                  <a:schemeClr val="tx1"/>
                </a:solidFill>
              </a:defRPr>
            </a:lvl1pPr>
          </a:lstStyle>
          <a:p>
            <a:pPr lvl="0"/>
            <a:r>
              <a:rPr lang="en-CA" dirty="0"/>
              <a:t>Date</a:t>
            </a:r>
          </a:p>
        </p:txBody>
      </p:sp>
      <p:sp>
        <p:nvSpPr>
          <p:cNvPr id="12" name="Subtitle 2">
            <a:extLst>
              <a:ext uri="{FF2B5EF4-FFF2-40B4-BE49-F238E27FC236}">
                <a16:creationId xmlns:a16="http://schemas.microsoft.com/office/drawing/2014/main" id="{E2F41215-CF00-9340-847C-0413D3DAE636}"/>
              </a:ext>
            </a:extLst>
          </p:cNvPr>
          <p:cNvSpPr>
            <a:spLocks noGrp="1"/>
          </p:cNvSpPr>
          <p:nvPr>
            <p:ph type="subTitle" idx="1" hasCustomPrompt="1"/>
          </p:nvPr>
        </p:nvSpPr>
        <p:spPr>
          <a:xfrm>
            <a:off x="381000" y="2948531"/>
            <a:ext cx="3571875" cy="1031797"/>
          </a:xfrm>
          <a:prstGeom prst="callout1">
            <a:avLst>
              <a:gd name="adj1" fmla="val 15"/>
              <a:gd name="adj2" fmla="val 25889"/>
              <a:gd name="adj3" fmla="val 91"/>
              <a:gd name="adj4" fmla="val 2200"/>
            </a:avLst>
          </a:prstGeom>
          <a:ln w="38100">
            <a:solidFill>
              <a:schemeClr val="tx1"/>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and title</a:t>
            </a:r>
          </a:p>
        </p:txBody>
      </p:sp>
      <p:pic>
        <p:nvPicPr>
          <p:cNvPr id="11" name="Graphic 10">
            <a:extLst>
              <a:ext uri="{FF2B5EF4-FFF2-40B4-BE49-F238E27FC236}">
                <a16:creationId xmlns:a16="http://schemas.microsoft.com/office/drawing/2014/main" id="{FDE510C3-6162-FD47-924E-799B6F06C2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8" name="Date Placeholder 3">
            <a:extLst>
              <a:ext uri="{FF2B5EF4-FFF2-40B4-BE49-F238E27FC236}">
                <a16:creationId xmlns:a16="http://schemas.microsoft.com/office/drawing/2014/main" id="{E6F8A007-C15E-8541-B9A2-32A09BFC5A04}"/>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4664F7E2-B8C4-1343-AE3D-776C9722A352}" type="datetime1">
              <a:rPr lang="en-CA" smtClean="0"/>
              <a:t>2025-11-14</a:t>
            </a:fld>
            <a:endParaRPr lang="en-CA"/>
          </a:p>
        </p:txBody>
      </p:sp>
      <p:sp>
        <p:nvSpPr>
          <p:cNvPr id="9" name="Footer Placeholder 4">
            <a:extLst>
              <a:ext uri="{FF2B5EF4-FFF2-40B4-BE49-F238E27FC236}">
                <a16:creationId xmlns:a16="http://schemas.microsoft.com/office/drawing/2014/main" id="{3B769DE6-128C-E74F-AF11-FAC8C1C693B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98677C0B-7D80-EC4D-B07C-C86B78FB8E1F}"/>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3" name="Graphic 12">
            <a:extLst>
              <a:ext uri="{FF2B5EF4-FFF2-40B4-BE49-F238E27FC236}">
                <a16:creationId xmlns:a16="http://schemas.microsoft.com/office/drawing/2014/main" id="{D999B45A-4A7C-1E45-B009-0AEBF33D21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849" y="5924550"/>
            <a:ext cx="1594639" cy="583405"/>
          </a:xfrm>
          <a:prstGeom prst="rect">
            <a:avLst/>
          </a:prstGeom>
        </p:spPr>
      </p:pic>
    </p:spTree>
    <p:extLst>
      <p:ext uri="{BB962C8B-B14F-4D97-AF65-F5344CB8AC3E}">
        <p14:creationId xmlns:p14="http://schemas.microsoft.com/office/powerpoint/2010/main" val="2419519809"/>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 Aeria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741DEF-46F1-1840-8774-3964F43507E2}"/>
              </a:ext>
            </a:extLst>
          </p:cNvPr>
          <p:cNvSpPr/>
          <p:nvPr userDrawn="1"/>
        </p:nvSpPr>
        <p:spPr>
          <a:xfrm>
            <a:off x="0" y="0"/>
            <a:ext cx="12192000" cy="6858000"/>
          </a:xfrm>
          <a:prstGeom prst="rect">
            <a:avLst/>
          </a:prstGeom>
          <a:gradFill>
            <a:gsLst>
              <a:gs pos="51000">
                <a:srgbClr val="FFFFFF">
                  <a:alpha val="25000"/>
                </a:srgbClr>
              </a:gs>
              <a:gs pos="41000">
                <a:srgbClr val="FFFFFF">
                  <a:alpha val="50000"/>
                </a:srgbClr>
              </a:gs>
              <a:gs pos="26000">
                <a:schemeClr val="bg1">
                  <a:alpha val="75000"/>
                </a:schemeClr>
              </a:gs>
              <a:gs pos="64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BF962485-AC32-914D-A988-5C5C7E35B882}"/>
              </a:ext>
            </a:extLst>
          </p:cNvPr>
          <p:cNvSpPr/>
          <p:nvPr userDrawn="1"/>
        </p:nvSpPr>
        <p:spPr>
          <a:xfrm>
            <a:off x="0" y="0"/>
            <a:ext cx="12192000" cy="3964781"/>
          </a:xfrm>
          <a:prstGeom prst="rect">
            <a:avLst/>
          </a:prstGeom>
          <a:gradFill>
            <a:gsLst>
              <a:gs pos="16000">
                <a:schemeClr val="bg1">
                  <a:alpha val="80838"/>
                </a:schemeClr>
              </a:gs>
              <a:gs pos="39000">
                <a:schemeClr val="bg1">
                  <a:alpha val="55628"/>
                </a:schemeClr>
              </a:gs>
              <a:gs pos="63000">
                <a:schemeClr val="bg1">
                  <a:alpha val="44000"/>
                </a:schemeClr>
              </a:gs>
              <a:gs pos="100000">
                <a:schemeClr val="bg1">
                  <a:alpha val="0"/>
                </a:schemeClr>
              </a:gs>
              <a:gs pos="81000">
                <a:schemeClr val="bg1">
                  <a:alpha val="14647"/>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a16="http://schemas.microsoft.com/office/drawing/2014/main" id="{FE1E4563-D78D-9741-BE1F-E2796A4DE7DC}"/>
              </a:ext>
            </a:extLst>
          </p:cNvPr>
          <p:cNvPicPr>
            <a:picLocks noChangeAspect="1"/>
          </p:cNvPicPr>
          <p:nvPr userDrawn="1"/>
        </p:nvPicPr>
        <p:blipFill>
          <a:blip r:embed="rId3"/>
          <a:stretch>
            <a:fillRect/>
          </a:stretch>
        </p:blipFill>
        <p:spPr>
          <a:xfrm>
            <a:off x="10785046" y="367803"/>
            <a:ext cx="976588" cy="520650"/>
          </a:xfrm>
          <a:prstGeom prst="rect">
            <a:avLst/>
          </a:prstGeom>
        </p:spPr>
      </p:pic>
      <p:sp>
        <p:nvSpPr>
          <p:cNvPr id="10" name="Title 1">
            <a:extLst>
              <a:ext uri="{FF2B5EF4-FFF2-40B4-BE49-F238E27FC236}">
                <a16:creationId xmlns:a16="http://schemas.microsoft.com/office/drawing/2014/main" id="{7AB3015E-9C6A-8540-9BC5-F25CB2502775}"/>
              </a:ext>
            </a:extLst>
          </p:cNvPr>
          <p:cNvSpPr>
            <a:spLocks noGrp="1"/>
          </p:cNvSpPr>
          <p:nvPr>
            <p:ph type="ctrTitle" hasCustomPrompt="1"/>
          </p:nvPr>
        </p:nvSpPr>
        <p:spPr>
          <a:xfrm>
            <a:off x="375503" y="1521292"/>
            <a:ext cx="6434873" cy="1247626"/>
          </a:xfrm>
        </p:spPr>
        <p:txBody>
          <a:bodyPr anchor="t">
            <a:normAutofit/>
          </a:bodyPr>
          <a:lstStyle>
            <a:lvl1pPr algn="l">
              <a:defRPr sz="3200">
                <a:solidFill>
                  <a:schemeClr val="tx2"/>
                </a:solidFill>
              </a:defRPr>
            </a:lvl1pPr>
          </a:lstStyle>
          <a:p>
            <a:r>
              <a:rPr lang="en-CA" dirty="0"/>
              <a:t>Presentation </a:t>
            </a:r>
            <a:br>
              <a:rPr lang="en-CA" dirty="0"/>
            </a:br>
            <a:r>
              <a:rPr lang="en-CA" dirty="0"/>
              <a:t>Title</a:t>
            </a:r>
          </a:p>
        </p:txBody>
      </p:sp>
      <p:sp>
        <p:nvSpPr>
          <p:cNvPr id="11" name="Text Placeholder 2">
            <a:extLst>
              <a:ext uri="{FF2B5EF4-FFF2-40B4-BE49-F238E27FC236}">
                <a16:creationId xmlns:a16="http://schemas.microsoft.com/office/drawing/2014/main" id="{C9371049-C387-C743-B633-3F7BF1386CB4}"/>
              </a:ext>
            </a:extLst>
          </p:cNvPr>
          <p:cNvSpPr>
            <a:spLocks noGrp="1"/>
          </p:cNvSpPr>
          <p:nvPr>
            <p:ph type="body" sz="quarter" idx="10" hasCustomPrompt="1"/>
          </p:nvPr>
        </p:nvSpPr>
        <p:spPr>
          <a:xfrm>
            <a:off x="375504" y="2768917"/>
            <a:ext cx="6434872" cy="325061"/>
          </a:xfrm>
        </p:spPr>
        <p:txBody>
          <a:bodyPr>
            <a:noAutofit/>
          </a:bodyPr>
          <a:lstStyle>
            <a:lvl1pPr marL="0" indent="0">
              <a:lnSpc>
                <a:spcPct val="100000"/>
              </a:lnSpc>
              <a:spcBef>
                <a:spcPts val="0"/>
              </a:spcBef>
              <a:buNone/>
              <a:defRPr sz="1400">
                <a:solidFill>
                  <a:schemeClr val="tx1"/>
                </a:solidFill>
              </a:defRPr>
            </a:lvl1pPr>
          </a:lstStyle>
          <a:p>
            <a:pPr lvl="0"/>
            <a:r>
              <a:rPr lang="en-CA" dirty="0"/>
              <a:t>Date</a:t>
            </a:r>
          </a:p>
        </p:txBody>
      </p:sp>
      <p:sp>
        <p:nvSpPr>
          <p:cNvPr id="12" name="Subtitle 2">
            <a:extLst>
              <a:ext uri="{FF2B5EF4-FFF2-40B4-BE49-F238E27FC236}">
                <a16:creationId xmlns:a16="http://schemas.microsoft.com/office/drawing/2014/main" id="{7E140334-0B02-EF46-8D1C-99C78CBFF5A9}"/>
              </a:ext>
            </a:extLst>
          </p:cNvPr>
          <p:cNvSpPr>
            <a:spLocks noGrp="1"/>
          </p:cNvSpPr>
          <p:nvPr>
            <p:ph type="subTitle" idx="1" hasCustomPrompt="1"/>
          </p:nvPr>
        </p:nvSpPr>
        <p:spPr>
          <a:xfrm>
            <a:off x="8493919" y="1691508"/>
            <a:ext cx="3322578"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Presenter name and title</a:t>
            </a:r>
          </a:p>
        </p:txBody>
      </p:sp>
      <p:pic>
        <p:nvPicPr>
          <p:cNvPr id="13" name="Graphic 12">
            <a:extLst>
              <a:ext uri="{FF2B5EF4-FFF2-40B4-BE49-F238E27FC236}">
                <a16:creationId xmlns:a16="http://schemas.microsoft.com/office/drawing/2014/main" id="{B0AF0184-9D94-4042-9955-564E83A834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356012"/>
            <a:ext cx="1587500" cy="571500"/>
          </a:xfrm>
          <a:prstGeom prst="rect">
            <a:avLst/>
          </a:prstGeom>
        </p:spPr>
      </p:pic>
      <p:sp>
        <p:nvSpPr>
          <p:cNvPr id="9" name="Date Placeholder 3">
            <a:extLst>
              <a:ext uri="{FF2B5EF4-FFF2-40B4-BE49-F238E27FC236}">
                <a16:creationId xmlns:a16="http://schemas.microsoft.com/office/drawing/2014/main" id="{D390B6CA-A106-A94E-9756-258D5910D28C}"/>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5B5EF329-1CB0-2C42-80E8-486CDC974695}" type="datetime1">
              <a:rPr lang="en-CA" smtClean="0"/>
              <a:t>2025-11-14</a:t>
            </a:fld>
            <a:endParaRPr lang="en-CA"/>
          </a:p>
        </p:txBody>
      </p:sp>
      <p:sp>
        <p:nvSpPr>
          <p:cNvPr id="14" name="Footer Placeholder 4">
            <a:extLst>
              <a:ext uri="{FF2B5EF4-FFF2-40B4-BE49-F238E27FC236}">
                <a16:creationId xmlns:a16="http://schemas.microsoft.com/office/drawing/2014/main" id="{A1472B3A-F315-774C-AEBE-800B35FD0253}"/>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5" name="Slide Number Placeholder 5">
            <a:extLst>
              <a:ext uri="{FF2B5EF4-FFF2-40B4-BE49-F238E27FC236}">
                <a16:creationId xmlns:a16="http://schemas.microsoft.com/office/drawing/2014/main" id="{AA91710A-C762-F340-BCAF-108D746BC6EB}"/>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013728151"/>
      </p:ext>
    </p:extLst>
  </p:cSld>
  <p:clrMapOvr>
    <a:masterClrMapping/>
  </p:clrMapOvr>
  <p:extLst>
    <p:ext uri="{DCECCB84-F9BA-43D5-87BE-67443E8EF086}">
      <p15:sldGuideLst xmlns:p15="http://schemas.microsoft.com/office/powerpoint/2012/main">
        <p15:guide id="1" orient="horz" pos="576">
          <p15:clr>
            <a:srgbClr val="F26B43"/>
          </p15:clr>
        </p15:guide>
        <p15:guide id="2" orient="horz" pos="10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Aerial 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07BFE7F-5430-4948-8DBC-8FE8055978C8}"/>
              </a:ext>
            </a:extLst>
          </p:cNvPr>
          <p:cNvPicPr>
            <a:picLocks noChangeAspect="1"/>
          </p:cNvPicPr>
          <p:nvPr userDrawn="1"/>
        </p:nvPicPr>
        <p:blipFill rotWithShape="1">
          <a:blip r:embed="rId2">
            <a:alphaModFix amt="30000"/>
          </a:blip>
          <a:srcRect l="-14550" t="-10869" r="50000" b="-711"/>
          <a:stretch/>
        </p:blipFill>
        <p:spPr>
          <a:xfrm>
            <a:off x="4206240" y="53790"/>
            <a:ext cx="7985761" cy="6901948"/>
          </a:xfrm>
          <a:prstGeom prst="rect">
            <a:avLst/>
          </a:prstGeom>
        </p:spPr>
      </p:pic>
      <p:pic>
        <p:nvPicPr>
          <p:cNvPr id="3" name="Picture 2">
            <a:extLst>
              <a:ext uri="{FF2B5EF4-FFF2-40B4-BE49-F238E27FC236}">
                <a16:creationId xmlns:a16="http://schemas.microsoft.com/office/drawing/2014/main" id="{4858ABEB-A272-F042-B5CB-3AB1161AAB12}"/>
              </a:ext>
            </a:extLst>
          </p:cNvPr>
          <p:cNvPicPr>
            <a:picLocks noChangeAspect="1"/>
          </p:cNvPicPr>
          <p:nvPr userDrawn="1"/>
        </p:nvPicPr>
        <p:blipFill rotWithShape="1">
          <a:blip r:embed="rId3"/>
          <a:srcRect t="44138" b="2777"/>
          <a:stretch/>
        </p:blipFill>
        <p:spPr>
          <a:xfrm>
            <a:off x="457798" y="2167748"/>
            <a:ext cx="11276401" cy="3367147"/>
          </a:xfrm>
          <a:prstGeom prst="rect">
            <a:avLst/>
          </a:prstGeom>
        </p:spPr>
      </p:pic>
      <p:sp>
        <p:nvSpPr>
          <p:cNvPr id="18" name="Title 1">
            <a:extLst>
              <a:ext uri="{FF2B5EF4-FFF2-40B4-BE49-F238E27FC236}">
                <a16:creationId xmlns:a16="http://schemas.microsoft.com/office/drawing/2014/main" id="{5E521C3E-1847-E440-A0DC-3FBE3EBFC3F3}"/>
              </a:ext>
            </a:extLst>
          </p:cNvPr>
          <p:cNvSpPr>
            <a:spLocks noGrp="1"/>
          </p:cNvSpPr>
          <p:nvPr>
            <p:ph type="ctrTitle" hasCustomPrompt="1"/>
          </p:nvPr>
        </p:nvSpPr>
        <p:spPr>
          <a:xfrm>
            <a:off x="375503" y="441325"/>
            <a:ext cx="6434873" cy="1247626"/>
          </a:xfrm>
        </p:spPr>
        <p:txBody>
          <a:bodyPr anchor="t">
            <a:normAutofit/>
          </a:bodyPr>
          <a:lstStyle>
            <a:lvl1pPr algn="l">
              <a:defRPr sz="3200">
                <a:solidFill>
                  <a:schemeClr val="tx2"/>
                </a:solidFill>
              </a:defRPr>
            </a:lvl1pPr>
          </a:lstStyle>
          <a:p>
            <a:r>
              <a:rPr lang="en-CA" dirty="0"/>
              <a:t>Presentation </a:t>
            </a:r>
            <a:br>
              <a:rPr lang="en-CA" dirty="0"/>
            </a:br>
            <a:r>
              <a:rPr lang="en-CA" dirty="0"/>
              <a:t>Title</a:t>
            </a:r>
          </a:p>
        </p:txBody>
      </p:sp>
      <p:sp>
        <p:nvSpPr>
          <p:cNvPr id="20" name="Text Placeholder 2">
            <a:extLst>
              <a:ext uri="{FF2B5EF4-FFF2-40B4-BE49-F238E27FC236}">
                <a16:creationId xmlns:a16="http://schemas.microsoft.com/office/drawing/2014/main" id="{BD8075C3-DC41-7645-AD77-A006023CF0BF}"/>
              </a:ext>
            </a:extLst>
          </p:cNvPr>
          <p:cNvSpPr>
            <a:spLocks noGrp="1"/>
          </p:cNvSpPr>
          <p:nvPr>
            <p:ph type="body" sz="quarter" idx="10" hasCustomPrompt="1"/>
          </p:nvPr>
        </p:nvSpPr>
        <p:spPr>
          <a:xfrm>
            <a:off x="375504" y="1688950"/>
            <a:ext cx="6434872"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7" name="Subtitle 2">
            <a:extLst>
              <a:ext uri="{FF2B5EF4-FFF2-40B4-BE49-F238E27FC236}">
                <a16:creationId xmlns:a16="http://schemas.microsoft.com/office/drawing/2014/main" id="{A7F91E28-BECB-B047-9A53-42A27E8CAAFB}"/>
              </a:ext>
            </a:extLst>
          </p:cNvPr>
          <p:cNvSpPr>
            <a:spLocks noGrp="1"/>
          </p:cNvSpPr>
          <p:nvPr>
            <p:ph type="subTitle" idx="1" hasCustomPrompt="1"/>
          </p:nvPr>
        </p:nvSpPr>
        <p:spPr>
          <a:xfrm>
            <a:off x="8239125" y="611541"/>
            <a:ext cx="3577372"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Presenter name and title</a:t>
            </a:r>
          </a:p>
        </p:txBody>
      </p:sp>
      <p:pic>
        <p:nvPicPr>
          <p:cNvPr id="16" name="Graphic 15">
            <a:extLst>
              <a:ext uri="{FF2B5EF4-FFF2-40B4-BE49-F238E27FC236}">
                <a16:creationId xmlns:a16="http://schemas.microsoft.com/office/drawing/2014/main" id="{E5B048B4-711C-0F4D-B9A7-014D2AF0A7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0265" y="5944561"/>
            <a:ext cx="980558" cy="520650"/>
          </a:xfrm>
          <a:prstGeom prst="rect">
            <a:avLst/>
          </a:prstGeom>
        </p:spPr>
      </p:pic>
      <p:sp>
        <p:nvSpPr>
          <p:cNvPr id="10" name="Date Placeholder 3">
            <a:extLst>
              <a:ext uri="{FF2B5EF4-FFF2-40B4-BE49-F238E27FC236}">
                <a16:creationId xmlns:a16="http://schemas.microsoft.com/office/drawing/2014/main" id="{3C4B6C0A-7A6C-C345-A50B-5585B7EA862B}"/>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FABCEAFD-23FC-F843-B313-4A6527D2976F}" type="datetime1">
              <a:rPr lang="en-CA" smtClean="0"/>
              <a:t>2025-11-14</a:t>
            </a:fld>
            <a:endParaRPr lang="en-CA"/>
          </a:p>
        </p:txBody>
      </p:sp>
      <p:sp>
        <p:nvSpPr>
          <p:cNvPr id="11" name="Footer Placeholder 4">
            <a:extLst>
              <a:ext uri="{FF2B5EF4-FFF2-40B4-BE49-F238E27FC236}">
                <a16:creationId xmlns:a16="http://schemas.microsoft.com/office/drawing/2014/main" id="{CD5326A4-2DB6-444B-B8FE-8804F232E3A9}"/>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3" name="Slide Number Placeholder 5">
            <a:extLst>
              <a:ext uri="{FF2B5EF4-FFF2-40B4-BE49-F238E27FC236}">
                <a16:creationId xmlns:a16="http://schemas.microsoft.com/office/drawing/2014/main" id="{9521C155-DF30-FC41-BF89-CD7F1132AB30}"/>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632100900"/>
      </p:ext>
    </p:extLst>
  </p:cSld>
  <p:clrMapOvr>
    <a:masterClrMapping/>
  </p:clrMapOvr>
  <p:extLst>
    <p:ext uri="{DCECCB84-F9BA-43D5-87BE-67443E8EF086}">
      <p15:sldGuideLst xmlns:p15="http://schemas.microsoft.com/office/powerpoint/2012/main">
        <p15:guide id="1" orient="horz" pos="5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 Cropped Photo">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2A649EA-C287-0447-9E98-D4DF15C0A446}"/>
              </a:ext>
            </a:extLst>
          </p:cNvPr>
          <p:cNvSpPr>
            <a:spLocks noGrp="1"/>
          </p:cNvSpPr>
          <p:nvPr>
            <p:ph type="ctrTitle" hasCustomPrompt="1"/>
          </p:nvPr>
        </p:nvSpPr>
        <p:spPr>
          <a:xfrm>
            <a:off x="393082" y="1692550"/>
            <a:ext cx="3559793" cy="1991742"/>
          </a:xfrm>
        </p:spPr>
        <p:txBody>
          <a:bodyPr anchor="t">
            <a:normAutofit/>
          </a:bodyPr>
          <a:lstStyle>
            <a:lvl1pPr algn="l">
              <a:defRPr sz="3200"/>
            </a:lvl1pPr>
          </a:lstStyle>
          <a:p>
            <a:r>
              <a:rPr lang="en-CA" dirty="0"/>
              <a:t>Presentation </a:t>
            </a:r>
            <a:br>
              <a:rPr lang="en-CA" dirty="0"/>
            </a:br>
            <a:r>
              <a:rPr lang="en-CA" dirty="0"/>
              <a:t>Title</a:t>
            </a:r>
          </a:p>
        </p:txBody>
      </p:sp>
      <p:sp>
        <p:nvSpPr>
          <p:cNvPr id="8" name="Subtitle 2">
            <a:extLst>
              <a:ext uri="{FF2B5EF4-FFF2-40B4-BE49-F238E27FC236}">
                <a16:creationId xmlns:a16="http://schemas.microsoft.com/office/drawing/2014/main" id="{E6528DC4-B78E-0948-B719-F5F7DB301229}"/>
              </a:ext>
            </a:extLst>
          </p:cNvPr>
          <p:cNvSpPr>
            <a:spLocks noGrp="1"/>
          </p:cNvSpPr>
          <p:nvPr>
            <p:ph type="subTitle" idx="1" hasCustomPrompt="1"/>
          </p:nvPr>
        </p:nvSpPr>
        <p:spPr>
          <a:xfrm>
            <a:off x="381000" y="3803421"/>
            <a:ext cx="3571875" cy="1609966"/>
          </a:xfrm>
          <a:prstGeom prst="callout1">
            <a:avLst>
              <a:gd name="adj1" fmla="val 15"/>
              <a:gd name="adj2" fmla="val 25889"/>
              <a:gd name="adj3" fmla="val 91"/>
              <a:gd name="adj4" fmla="val 2200"/>
            </a:avLst>
          </a:prstGeom>
          <a:ln w="38100">
            <a:solidFill>
              <a:schemeClr val="accent3"/>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title, and date</a:t>
            </a:r>
          </a:p>
        </p:txBody>
      </p:sp>
      <p:pic>
        <p:nvPicPr>
          <p:cNvPr id="7" name="Graphic 6">
            <a:extLst>
              <a:ext uri="{FF2B5EF4-FFF2-40B4-BE49-F238E27FC236}">
                <a16:creationId xmlns:a16="http://schemas.microsoft.com/office/drawing/2014/main" id="{3945316A-20F0-FF41-962C-0F434F6C0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425" y="5944561"/>
            <a:ext cx="980558" cy="520650"/>
          </a:xfrm>
          <a:prstGeom prst="rect">
            <a:avLst/>
          </a:prstGeom>
        </p:spPr>
      </p:pic>
      <p:sp>
        <p:nvSpPr>
          <p:cNvPr id="9" name="Picture Placeholder 4">
            <a:extLst>
              <a:ext uri="{FF2B5EF4-FFF2-40B4-BE49-F238E27FC236}">
                <a16:creationId xmlns:a16="http://schemas.microsoft.com/office/drawing/2014/main" id="{F5113323-CD94-E641-825C-596014456D02}"/>
              </a:ext>
            </a:extLst>
          </p:cNvPr>
          <p:cNvSpPr>
            <a:spLocks noGrp="1"/>
          </p:cNvSpPr>
          <p:nvPr>
            <p:ph type="pic" sz="quarter" idx="10"/>
          </p:nvPr>
        </p:nvSpPr>
        <p:spPr>
          <a:xfrm>
            <a:off x="4665662" y="368299"/>
            <a:ext cx="7145337" cy="6126163"/>
          </a:xfrm>
        </p:spPr>
        <p:txBody>
          <a:bodyPr/>
          <a:lstStyle>
            <a:lvl1pPr marL="0" indent="0">
              <a:buNone/>
              <a:defRPr/>
            </a:lvl1pPr>
          </a:lstStyle>
          <a:p>
            <a:r>
              <a:rPr lang="en-US"/>
              <a:t>Click icon to add picture</a:t>
            </a:r>
            <a:endParaRPr lang="en-CA"/>
          </a:p>
        </p:txBody>
      </p:sp>
      <p:pic>
        <p:nvPicPr>
          <p:cNvPr id="11" name="Graphic 10">
            <a:extLst>
              <a:ext uri="{FF2B5EF4-FFF2-40B4-BE49-F238E27FC236}">
                <a16:creationId xmlns:a16="http://schemas.microsoft.com/office/drawing/2014/main" id="{7962EEB4-E464-224E-8C5D-92EC37E1E4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356012"/>
            <a:ext cx="1587500" cy="571500"/>
          </a:xfrm>
          <a:prstGeom prst="rect">
            <a:avLst/>
          </a:prstGeom>
        </p:spPr>
      </p:pic>
      <p:sp>
        <p:nvSpPr>
          <p:cNvPr id="10" name="Date Placeholder 3">
            <a:extLst>
              <a:ext uri="{FF2B5EF4-FFF2-40B4-BE49-F238E27FC236}">
                <a16:creationId xmlns:a16="http://schemas.microsoft.com/office/drawing/2014/main" id="{78D6E2B0-15D2-544E-A6E3-0D7BEEC226A4}"/>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D4308F8A-4A23-8141-9042-05DC736F5477}" type="datetime1">
              <a:rPr lang="en-CA" smtClean="0"/>
              <a:t>2025-11-14</a:t>
            </a:fld>
            <a:endParaRPr lang="en-CA"/>
          </a:p>
        </p:txBody>
      </p:sp>
      <p:sp>
        <p:nvSpPr>
          <p:cNvPr id="12" name="Footer Placeholder 4">
            <a:extLst>
              <a:ext uri="{FF2B5EF4-FFF2-40B4-BE49-F238E27FC236}">
                <a16:creationId xmlns:a16="http://schemas.microsoft.com/office/drawing/2014/main" id="{73E48218-2121-3F40-896B-B5C22E1B4E9E}"/>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4" name="Slide Number Placeholder 5">
            <a:extLst>
              <a:ext uri="{FF2B5EF4-FFF2-40B4-BE49-F238E27FC236}">
                <a16:creationId xmlns:a16="http://schemas.microsoft.com/office/drawing/2014/main" id="{55C972A2-DA14-2142-B121-179D6EC85951}"/>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977853878"/>
      </p:ext>
    </p:extLst>
  </p:cSld>
  <p:clrMapOvr>
    <a:masterClrMapping/>
  </p:clrMapOvr>
  <p:extLst>
    <p:ext uri="{DCECCB84-F9BA-43D5-87BE-67443E8EF086}">
      <p15:sldGuideLst xmlns:p15="http://schemas.microsoft.com/office/powerpoint/2012/main">
        <p15:guide id="1" orient="horz" pos="576">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DCC-F94D-BFDD-C9D7-304D3796A4E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978274E-0EB2-2D84-D88B-7035BBFE8D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78E890E-0BBB-4085-6810-F92BFFA3ACCF}"/>
              </a:ext>
            </a:extLst>
          </p:cNvPr>
          <p:cNvSpPr>
            <a:spLocks noGrp="1"/>
          </p:cNvSpPr>
          <p:nvPr>
            <p:ph type="dt" sz="half" idx="10"/>
          </p:nvPr>
        </p:nvSpPr>
        <p:spPr/>
        <p:txBody>
          <a:bodyPr/>
          <a:lstStyle/>
          <a:p>
            <a:fld id="{A4FBDDCC-0079-4243-89ED-B4F42B2CB895}" type="datetimeFigureOut">
              <a:rPr lang="en-CA" smtClean="0"/>
              <a:t>2025-11-14</a:t>
            </a:fld>
            <a:endParaRPr lang="en-CA"/>
          </a:p>
        </p:txBody>
      </p:sp>
      <p:sp>
        <p:nvSpPr>
          <p:cNvPr id="5" name="Footer Placeholder 4">
            <a:extLst>
              <a:ext uri="{FF2B5EF4-FFF2-40B4-BE49-F238E27FC236}">
                <a16:creationId xmlns:a16="http://schemas.microsoft.com/office/drawing/2014/main" id="{D93B4055-AF5A-AE32-51CB-C81CEDF0234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D64EC5C-FE7E-23DE-BF8D-E050754615F5}"/>
              </a:ext>
            </a:extLst>
          </p:cNvPr>
          <p:cNvSpPr>
            <a:spLocks noGrp="1"/>
          </p:cNvSpPr>
          <p:nvPr>
            <p:ph type="sldNum" sz="quarter" idx="12"/>
          </p:nvPr>
        </p:nvSpPr>
        <p:spPr/>
        <p:txBody>
          <a:bodyPr/>
          <a:lstStyle/>
          <a:p>
            <a:fld id="{D9190DC6-D6B0-4CD5-9B29-B1A885DEBE37}" type="slidenum">
              <a:rPr lang="en-CA" smtClean="0"/>
              <a:t>‹#›</a:t>
            </a:fld>
            <a:endParaRPr lang="en-CA"/>
          </a:p>
        </p:txBody>
      </p:sp>
    </p:spTree>
    <p:extLst>
      <p:ext uri="{BB962C8B-B14F-4D97-AF65-F5344CB8AC3E}">
        <p14:creationId xmlns:p14="http://schemas.microsoft.com/office/powerpoint/2010/main" val="3587550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 Caret C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81000" y="441325"/>
            <a:ext cx="8570913" cy="1566863"/>
          </a:xfrm>
        </p:spPr>
        <p:txBody>
          <a:bodyPr anchor="t">
            <a:normAutofit/>
          </a:bodyPr>
          <a:lstStyle>
            <a:lvl1pPr algn="l">
              <a:defRPr sz="3200"/>
            </a:lvl1pPr>
          </a:lstStyle>
          <a:p>
            <a:r>
              <a:rPr lang="en-CA" dirty="0"/>
              <a:t>Presentation </a:t>
            </a:r>
            <a:br>
              <a:rPr lang="en-CA" dirty="0"/>
            </a:br>
            <a:r>
              <a:rPr lang="en-CA" dirty="0"/>
              <a:t>Title</a:t>
            </a:r>
          </a:p>
        </p:txBody>
      </p:sp>
      <p:sp>
        <p:nvSpPr>
          <p:cNvPr id="3" name="Subtitle 2">
            <a:extLst>
              <a:ext uri="{FF2B5EF4-FFF2-40B4-BE49-F238E27FC236}">
                <a16:creationId xmlns:a16="http://schemas.microsoft.com/office/drawing/2014/main" id="{8E88B004-1DA3-934C-8CB5-1FF691477431}"/>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1"/>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title, and date</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0615CD9-9C91-9145-8CC5-580808F1229D}" type="datetime1">
              <a:rPr lang="en-CA" smtClean="0"/>
              <a:t>2025-11-14</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7" name="Picture 6">
            <a:extLst>
              <a:ext uri="{FF2B5EF4-FFF2-40B4-BE49-F238E27FC236}">
                <a16:creationId xmlns:a16="http://schemas.microsoft.com/office/drawing/2014/main" id="{523C4290-005E-1044-8877-09850C8B2E8B}"/>
              </a:ext>
            </a:extLst>
          </p:cNvPr>
          <p:cNvPicPr>
            <a:picLocks noChangeAspect="1"/>
          </p:cNvPicPr>
          <p:nvPr userDrawn="1"/>
        </p:nvPicPr>
        <p:blipFill>
          <a:blip r:embed="rId2"/>
          <a:stretch>
            <a:fillRect/>
          </a:stretch>
        </p:blipFill>
        <p:spPr>
          <a:xfrm>
            <a:off x="3594410" y="2750152"/>
            <a:ext cx="5003180" cy="2557956"/>
          </a:xfrm>
          <a:prstGeom prst="rect">
            <a:avLst/>
          </a:prstGeom>
        </p:spPr>
      </p:pic>
      <p:pic>
        <p:nvPicPr>
          <p:cNvPr id="10" name="Graphic 9">
            <a:extLst>
              <a:ext uri="{FF2B5EF4-FFF2-40B4-BE49-F238E27FC236}">
                <a16:creationId xmlns:a16="http://schemas.microsoft.com/office/drawing/2014/main" id="{D54FBC3A-439A-A143-88B8-10FF2922A5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Tree>
    <p:extLst>
      <p:ext uri="{BB962C8B-B14F-4D97-AF65-F5344CB8AC3E}">
        <p14:creationId xmlns:p14="http://schemas.microsoft.com/office/powerpoint/2010/main" val="1096023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Caret Outline">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C26D92E2-ACCC-4D44-9CD7-A2DD39F68AC0}"/>
              </a:ext>
            </a:extLst>
          </p:cNvPr>
          <p:cNvSpPr>
            <a:spLocks noGrp="1"/>
          </p:cNvSpPr>
          <p:nvPr>
            <p:ph type="ctrTitle" hasCustomPrompt="1"/>
          </p:nvPr>
        </p:nvSpPr>
        <p:spPr>
          <a:xfrm>
            <a:off x="380999" y="441325"/>
            <a:ext cx="7858125" cy="1566863"/>
          </a:xfrm>
        </p:spPr>
        <p:txBody>
          <a:bodyPr anchor="t">
            <a:normAutofit/>
          </a:bodyPr>
          <a:lstStyle>
            <a:lvl1pPr algn="l">
              <a:defRPr sz="3200"/>
            </a:lvl1pPr>
          </a:lstStyle>
          <a:p>
            <a:r>
              <a:rPr lang="en-CA" dirty="0"/>
              <a:t>Presentation </a:t>
            </a:r>
            <a:br>
              <a:rPr lang="en-CA" dirty="0"/>
            </a:br>
            <a:r>
              <a:rPr lang="en-CA" dirty="0"/>
              <a:t>Title</a:t>
            </a:r>
          </a:p>
        </p:txBody>
      </p:sp>
      <p:sp>
        <p:nvSpPr>
          <p:cNvPr id="9" name="Subtitle 2">
            <a:extLst>
              <a:ext uri="{FF2B5EF4-FFF2-40B4-BE49-F238E27FC236}">
                <a16:creationId xmlns:a16="http://schemas.microsoft.com/office/drawing/2014/main" id="{5DE7BCD7-B4AD-5E46-AC39-220479761A2F}"/>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4"/>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title, and date</a:t>
            </a:r>
          </a:p>
        </p:txBody>
      </p:sp>
      <p:pic>
        <p:nvPicPr>
          <p:cNvPr id="18" name="Picture 17">
            <a:extLst>
              <a:ext uri="{FF2B5EF4-FFF2-40B4-BE49-F238E27FC236}">
                <a16:creationId xmlns:a16="http://schemas.microsoft.com/office/drawing/2014/main" id="{4B095F56-D6EF-1B47-9C08-6E023A49ABB1}"/>
              </a:ext>
            </a:extLst>
          </p:cNvPr>
          <p:cNvPicPr>
            <a:picLocks noChangeAspect="1"/>
          </p:cNvPicPr>
          <p:nvPr userDrawn="1"/>
        </p:nvPicPr>
        <p:blipFill rotWithShape="1">
          <a:blip r:embed="rId2">
            <a:alphaModFix/>
          </a:blip>
          <a:srcRect l="1820" t="-3413" r="29666" b="7896"/>
          <a:stretch/>
        </p:blipFill>
        <p:spPr>
          <a:xfrm>
            <a:off x="3948051" y="1111346"/>
            <a:ext cx="8243949" cy="5746654"/>
          </a:xfrm>
          <a:prstGeom prst="rect">
            <a:avLst/>
          </a:prstGeom>
        </p:spPr>
      </p:pic>
      <p:pic>
        <p:nvPicPr>
          <p:cNvPr id="8" name="Graphic 7">
            <a:extLst>
              <a:ext uri="{FF2B5EF4-FFF2-40B4-BE49-F238E27FC236}">
                <a16:creationId xmlns:a16="http://schemas.microsoft.com/office/drawing/2014/main" id="{8E0F1A32-E0EA-A748-A816-3BDA7D0E59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6" name="Date Placeholder 3">
            <a:extLst>
              <a:ext uri="{FF2B5EF4-FFF2-40B4-BE49-F238E27FC236}">
                <a16:creationId xmlns:a16="http://schemas.microsoft.com/office/drawing/2014/main" id="{9A346C72-5BED-5F45-BE08-5991EEC3EFC0}"/>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83A30B42-391E-AE46-B312-B98B91215D1D}" type="datetime1">
              <a:rPr lang="en-CA" smtClean="0"/>
              <a:t>2025-11-14</a:t>
            </a:fld>
            <a:endParaRPr lang="en-CA"/>
          </a:p>
        </p:txBody>
      </p:sp>
      <p:sp>
        <p:nvSpPr>
          <p:cNvPr id="7" name="Footer Placeholder 4">
            <a:extLst>
              <a:ext uri="{FF2B5EF4-FFF2-40B4-BE49-F238E27FC236}">
                <a16:creationId xmlns:a16="http://schemas.microsoft.com/office/drawing/2014/main" id="{BCCC25B4-1D37-0647-B375-93F5F1C322E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75689793-27E5-124B-978D-6BF703C28E95}"/>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569640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Caret Soli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55A324-1402-8A4E-85AA-CEBBB404C77C}"/>
              </a:ext>
            </a:extLst>
          </p:cNvPr>
          <p:cNvSpPr>
            <a:spLocks noGrp="1"/>
          </p:cNvSpPr>
          <p:nvPr>
            <p:ph type="ctrTitle" hasCustomPrompt="1"/>
          </p:nvPr>
        </p:nvSpPr>
        <p:spPr>
          <a:xfrm>
            <a:off x="380999" y="441325"/>
            <a:ext cx="7858125" cy="1566863"/>
          </a:xfrm>
        </p:spPr>
        <p:txBody>
          <a:bodyPr anchor="t">
            <a:normAutofit/>
          </a:bodyPr>
          <a:lstStyle>
            <a:lvl1pPr algn="l">
              <a:defRPr sz="3200"/>
            </a:lvl1pPr>
          </a:lstStyle>
          <a:p>
            <a:r>
              <a:rPr lang="en-CA" dirty="0"/>
              <a:t>Presentation </a:t>
            </a:r>
            <a:br>
              <a:rPr lang="en-CA" dirty="0"/>
            </a:br>
            <a:r>
              <a:rPr lang="en-CA" dirty="0"/>
              <a:t>Title</a:t>
            </a:r>
          </a:p>
        </p:txBody>
      </p:sp>
      <p:sp>
        <p:nvSpPr>
          <p:cNvPr id="9" name="Subtitle 2">
            <a:extLst>
              <a:ext uri="{FF2B5EF4-FFF2-40B4-BE49-F238E27FC236}">
                <a16:creationId xmlns:a16="http://schemas.microsoft.com/office/drawing/2014/main" id="{08D77FEA-0643-9E4C-9D6C-A3FA4F9DF420}"/>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5"/>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title, and date</a:t>
            </a:r>
          </a:p>
        </p:txBody>
      </p:sp>
      <p:pic>
        <p:nvPicPr>
          <p:cNvPr id="11" name="Picture 10">
            <a:extLst>
              <a:ext uri="{FF2B5EF4-FFF2-40B4-BE49-F238E27FC236}">
                <a16:creationId xmlns:a16="http://schemas.microsoft.com/office/drawing/2014/main" id="{6BE2BBD1-2F9D-464F-B471-14BCC68C8AB0}"/>
              </a:ext>
            </a:extLst>
          </p:cNvPr>
          <p:cNvPicPr>
            <a:picLocks noChangeAspect="1"/>
          </p:cNvPicPr>
          <p:nvPr userDrawn="1"/>
        </p:nvPicPr>
        <p:blipFill rotWithShape="1">
          <a:blip r:embed="rId2">
            <a:alphaModFix amt="39000"/>
          </a:blip>
          <a:srcRect l="-3644" t="-25966" r="27535" b="151"/>
          <a:stretch/>
        </p:blipFill>
        <p:spPr>
          <a:xfrm>
            <a:off x="3894820" y="0"/>
            <a:ext cx="8297180" cy="6858000"/>
          </a:xfrm>
          <a:prstGeom prst="rect">
            <a:avLst/>
          </a:prstGeom>
        </p:spPr>
      </p:pic>
      <p:pic>
        <p:nvPicPr>
          <p:cNvPr id="8" name="Graphic 7">
            <a:extLst>
              <a:ext uri="{FF2B5EF4-FFF2-40B4-BE49-F238E27FC236}">
                <a16:creationId xmlns:a16="http://schemas.microsoft.com/office/drawing/2014/main" id="{0F77BAB2-64E8-FE49-8BD8-77A56DDDE36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A04F6139-12B2-6E41-936E-3636E8A7552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EDCE013-AE49-7F47-8FF5-C5C600EB3539}" type="datetime1">
              <a:rPr lang="en-CA" smtClean="0"/>
              <a:t>2025-11-14</a:t>
            </a:fld>
            <a:endParaRPr lang="en-CA"/>
          </a:p>
        </p:txBody>
      </p:sp>
      <p:sp>
        <p:nvSpPr>
          <p:cNvPr id="10" name="Footer Placeholder 4">
            <a:extLst>
              <a:ext uri="{FF2B5EF4-FFF2-40B4-BE49-F238E27FC236}">
                <a16:creationId xmlns:a16="http://schemas.microsoft.com/office/drawing/2014/main" id="{68578076-3F0D-DA47-AC20-73342D3B76EA}"/>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2" name="Slide Number Placeholder 5">
            <a:extLst>
              <a:ext uri="{FF2B5EF4-FFF2-40B4-BE49-F238E27FC236}">
                <a16:creationId xmlns:a16="http://schemas.microsoft.com/office/drawing/2014/main" id="{3179519D-DB2C-4940-ACD7-FE931A52DE8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892377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6FD7-967E-424A-9BD5-E0E9DF564813}"/>
              </a:ext>
            </a:extLst>
          </p:cNvPr>
          <p:cNvSpPr>
            <a:spLocks noGrp="1"/>
          </p:cNvSpPr>
          <p:nvPr>
            <p:ph type="title" hasCustomPrompt="1"/>
          </p:nvPr>
        </p:nvSpPr>
        <p:spPr>
          <a:xfrm>
            <a:off x="2530475" y="1616977"/>
            <a:ext cx="7131050" cy="1676120"/>
          </a:xfrm>
        </p:spPr>
        <p:txBody>
          <a:bodyPr anchor="b">
            <a:normAutofit/>
          </a:bodyPr>
          <a:lstStyle>
            <a:lvl1pPr algn="ctr">
              <a:defRPr sz="3200"/>
            </a:lvl1pPr>
          </a:lstStyle>
          <a:p>
            <a:r>
              <a:rPr lang="en-CA" dirty="0"/>
              <a:t>Section Heading</a:t>
            </a:r>
          </a:p>
        </p:txBody>
      </p:sp>
      <p:sp>
        <p:nvSpPr>
          <p:cNvPr id="3" name="Text Placeholder 2">
            <a:extLst>
              <a:ext uri="{FF2B5EF4-FFF2-40B4-BE49-F238E27FC236}">
                <a16:creationId xmlns:a16="http://schemas.microsoft.com/office/drawing/2014/main" id="{0AAA6A2D-5FF2-0248-AC7C-1F35A14C05A1}"/>
              </a:ext>
            </a:extLst>
          </p:cNvPr>
          <p:cNvSpPr>
            <a:spLocks noGrp="1"/>
          </p:cNvSpPr>
          <p:nvPr>
            <p:ph type="body" idx="1" hasCustomPrompt="1"/>
          </p:nvPr>
        </p:nvSpPr>
        <p:spPr>
          <a:xfrm>
            <a:off x="3244850" y="3960665"/>
            <a:ext cx="5702300" cy="1500187"/>
          </a:xfrm>
        </p:spPr>
        <p:txBody>
          <a:bodyPr>
            <a:noAutofit/>
          </a:bodyPr>
          <a:lstStyle>
            <a:lvl1pPr marL="0" indent="0" algn="ctr">
              <a:buNone/>
              <a:defRPr sz="1400">
                <a:solidFill>
                  <a:schemeClr val="tx1"/>
                </a:solidFill>
              </a:defRPr>
            </a:lvl1pPr>
            <a:lvl2pPr marL="457200" indent="0" algn="ctr">
              <a:buNone/>
              <a:defRPr sz="1400">
                <a:solidFill>
                  <a:schemeClr val="tx1"/>
                </a:solidFill>
              </a:defRPr>
            </a:lvl2pPr>
            <a:lvl3pPr marL="914400" indent="0" algn="ctr">
              <a:buNone/>
              <a:defRPr sz="1400">
                <a:solidFill>
                  <a:schemeClr val="tx1"/>
                </a:solidFill>
              </a:defRPr>
            </a:lvl3pPr>
            <a:lvl4pPr marL="1371600" indent="0" algn="ctr">
              <a:buNone/>
              <a:defRPr sz="1400">
                <a:solidFill>
                  <a:schemeClr val="tx1"/>
                </a:solidFill>
              </a:defRPr>
            </a:lvl4pPr>
            <a:lvl5pPr marL="1828800" indent="0" algn="ctr">
              <a:buNone/>
              <a:defRPr sz="1400">
                <a:solidFill>
                  <a:schemeClr val="tx1"/>
                </a:solidFill>
              </a:defRPr>
            </a:lvl5pPr>
            <a:lvl6pPr marL="2286000" indent="0" algn="ctr">
              <a:buNone/>
              <a:defRPr sz="1400">
                <a:solidFill>
                  <a:schemeClr val="tx1"/>
                </a:solidFill>
              </a:defRPr>
            </a:lvl6pPr>
            <a:lvl7pPr marL="2743200" indent="0" algn="ctr">
              <a:buNone/>
              <a:defRPr sz="1400">
                <a:solidFill>
                  <a:schemeClr val="tx1"/>
                </a:solidFill>
              </a:defRPr>
            </a:lvl7pPr>
            <a:lvl8pPr marL="3200400" indent="0" algn="ctr">
              <a:buNone/>
              <a:defRPr sz="1400">
                <a:solidFill>
                  <a:schemeClr val="tx1"/>
                </a:solidFill>
              </a:defRPr>
            </a:lvl8pPr>
            <a:lvl9pPr marL="3657600" indent="0" algn="ctr">
              <a:buNone/>
              <a:defRPr sz="1400">
                <a:solidFill>
                  <a:schemeClr val="tx1"/>
                </a:solidFill>
              </a:defRPr>
            </a:lvl9pPr>
          </a:lstStyle>
          <a:p>
            <a:pPr lvl="0"/>
            <a:r>
              <a:rPr lang="en-CA" dirty="0"/>
              <a:t>Section Subtitle</a:t>
            </a:r>
          </a:p>
        </p:txBody>
      </p:sp>
      <p:sp>
        <p:nvSpPr>
          <p:cNvPr id="7" name="Date Placeholder 3">
            <a:extLst>
              <a:ext uri="{FF2B5EF4-FFF2-40B4-BE49-F238E27FC236}">
                <a16:creationId xmlns:a16="http://schemas.microsoft.com/office/drawing/2014/main" id="{53A96722-3409-394C-9FAD-A58B5E4B3FDE}"/>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45A2F542-CE52-CF42-A17F-45F79CA145F7}" type="datetime1">
              <a:rPr lang="en-CA" smtClean="0"/>
              <a:t>2025-11-14</a:t>
            </a:fld>
            <a:endParaRPr lang="en-CA"/>
          </a:p>
        </p:txBody>
      </p:sp>
      <p:sp>
        <p:nvSpPr>
          <p:cNvPr id="8" name="Footer Placeholder 4">
            <a:extLst>
              <a:ext uri="{FF2B5EF4-FFF2-40B4-BE49-F238E27FC236}">
                <a16:creationId xmlns:a16="http://schemas.microsoft.com/office/drawing/2014/main" id="{31F5D2BE-C001-F84E-B7B9-6CC8207F3E32}"/>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DEDDCF2-E110-B84E-82C6-78895908542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0" name="Graphic 9">
            <a:extLst>
              <a:ext uri="{FF2B5EF4-FFF2-40B4-BE49-F238E27FC236}">
                <a16:creationId xmlns:a16="http://schemas.microsoft.com/office/drawing/2014/main" id="{6EED74A8-BFF9-A745-AE9F-37EB8CFD66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pic>
        <p:nvPicPr>
          <p:cNvPr id="11" name="Picture 10">
            <a:extLst>
              <a:ext uri="{FF2B5EF4-FFF2-40B4-BE49-F238E27FC236}">
                <a16:creationId xmlns:a16="http://schemas.microsoft.com/office/drawing/2014/main" id="{6D5B1E89-6CA9-8E4D-8BA6-86B127926C07}"/>
              </a:ext>
            </a:extLst>
          </p:cNvPr>
          <p:cNvPicPr>
            <a:picLocks noChangeAspect="1"/>
          </p:cNvPicPr>
          <p:nvPr userDrawn="1"/>
        </p:nvPicPr>
        <p:blipFill>
          <a:blip r:embed="rId4"/>
          <a:stretch>
            <a:fillRect/>
          </a:stretch>
        </p:blipFill>
        <p:spPr>
          <a:xfrm>
            <a:off x="5647354" y="409262"/>
            <a:ext cx="897292" cy="458755"/>
          </a:xfrm>
          <a:prstGeom prst="rect">
            <a:avLst/>
          </a:prstGeom>
        </p:spPr>
      </p:pic>
      <p:cxnSp>
        <p:nvCxnSpPr>
          <p:cNvPr id="12" name="Straight Connector 11">
            <a:extLst>
              <a:ext uri="{FF2B5EF4-FFF2-40B4-BE49-F238E27FC236}">
                <a16:creationId xmlns:a16="http://schemas.microsoft.com/office/drawing/2014/main" id="{FADE7F97-86D7-CF4A-A293-C547A43A4D8D}"/>
              </a:ext>
            </a:extLst>
          </p:cNvPr>
          <p:cNvCxnSpPr/>
          <p:nvPr userDrawn="1"/>
        </p:nvCxnSpPr>
        <p:spPr>
          <a:xfrm>
            <a:off x="5684820" y="3643943"/>
            <a:ext cx="82236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053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 Descriptiv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7AAABE-04E8-A545-A314-42924AE6D5BD}"/>
              </a:ext>
            </a:extLst>
          </p:cNvPr>
          <p:cNvSpPr>
            <a:spLocks noGrp="1"/>
          </p:cNvSpPr>
          <p:nvPr>
            <p:ph type="ctrTitle" hasCustomPrompt="1"/>
          </p:nvPr>
        </p:nvSpPr>
        <p:spPr>
          <a:xfrm>
            <a:off x="695325" y="1792371"/>
            <a:ext cx="5329237" cy="2765968"/>
          </a:xfrm>
          <a:prstGeom prst="callout1">
            <a:avLst>
              <a:gd name="adj1" fmla="val -190"/>
              <a:gd name="adj2" fmla="val 15671"/>
              <a:gd name="adj3" fmla="val -153"/>
              <a:gd name="adj4" fmla="val 1942"/>
            </a:avLst>
          </a:prstGeom>
          <a:ln w="38100">
            <a:solidFill>
              <a:schemeClr val="accent1"/>
            </a:solidFill>
          </a:ln>
        </p:spPr>
        <p:txBody>
          <a:bodyPr tIns="246888" anchor="t">
            <a:normAutofit/>
          </a:bodyPr>
          <a:lstStyle>
            <a:lvl1pPr algn="l">
              <a:defRPr sz="3200" b="1"/>
            </a:lvl1pPr>
          </a:lstStyle>
          <a:p>
            <a:r>
              <a:rPr lang="en-CA" dirty="0"/>
              <a:t>Section Heading</a:t>
            </a:r>
          </a:p>
        </p:txBody>
      </p:sp>
      <p:sp>
        <p:nvSpPr>
          <p:cNvPr id="11" name="Subtitle 2">
            <a:extLst>
              <a:ext uri="{FF2B5EF4-FFF2-40B4-BE49-F238E27FC236}">
                <a16:creationId xmlns:a16="http://schemas.microsoft.com/office/drawing/2014/main" id="{3AAE98B3-4A8A-2140-8C47-61584E74A5DD}"/>
              </a:ext>
            </a:extLst>
          </p:cNvPr>
          <p:cNvSpPr>
            <a:spLocks noGrp="1"/>
          </p:cNvSpPr>
          <p:nvPr>
            <p:ph type="subTitle" idx="10" hasCustomPrompt="1"/>
          </p:nvPr>
        </p:nvSpPr>
        <p:spPr>
          <a:xfrm>
            <a:off x="6810375" y="1990491"/>
            <a:ext cx="4289426" cy="2852737"/>
          </a:xfrm>
          <a:prstGeom prst="callout1">
            <a:avLst>
              <a:gd name="adj1" fmla="val -37"/>
              <a:gd name="adj2" fmla="val 46"/>
              <a:gd name="adj3" fmla="val 100045"/>
              <a:gd name="adj4" fmla="val 65"/>
            </a:avLst>
          </a:prstGeom>
          <a:ln w="6350">
            <a:solidFill>
              <a:schemeClr val="tx1"/>
            </a:solidFill>
          </a:ln>
        </p:spPr>
        <p:txBody>
          <a:bodyPr lIns="274320">
            <a:normAutofit/>
          </a:bodyPr>
          <a:lstStyle>
            <a:lvl1pPr marL="0" indent="0" algn="l">
              <a:lnSpc>
                <a:spcPct val="110000"/>
              </a:lnSpc>
              <a:spcBef>
                <a:spcPts val="1000"/>
              </a:spcBef>
              <a:buNone/>
              <a:defRPr sz="1400" b="0" i="0">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Click to add text</a:t>
            </a:r>
          </a:p>
        </p:txBody>
      </p:sp>
      <p:pic>
        <p:nvPicPr>
          <p:cNvPr id="7" name="Graphic 6">
            <a:extLst>
              <a:ext uri="{FF2B5EF4-FFF2-40B4-BE49-F238E27FC236}">
                <a16:creationId xmlns:a16="http://schemas.microsoft.com/office/drawing/2014/main" id="{215ED64A-53E2-1A44-AD55-00B1E521C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sp>
        <p:nvSpPr>
          <p:cNvPr id="5" name="Date Placeholder 3">
            <a:extLst>
              <a:ext uri="{FF2B5EF4-FFF2-40B4-BE49-F238E27FC236}">
                <a16:creationId xmlns:a16="http://schemas.microsoft.com/office/drawing/2014/main" id="{D13D71FE-1CC0-1F46-A185-396A63CD6A68}"/>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250A0B0A-6ACC-8241-B012-577D9651F84C}" type="datetime1">
              <a:rPr lang="en-CA" smtClean="0"/>
              <a:t>2025-11-14</a:t>
            </a:fld>
            <a:endParaRPr lang="en-CA"/>
          </a:p>
        </p:txBody>
      </p:sp>
      <p:sp>
        <p:nvSpPr>
          <p:cNvPr id="6" name="Footer Placeholder 4">
            <a:extLst>
              <a:ext uri="{FF2B5EF4-FFF2-40B4-BE49-F238E27FC236}">
                <a16:creationId xmlns:a16="http://schemas.microsoft.com/office/drawing/2014/main" id="{9191076F-419C-D641-B89F-F1B596E8B7A4}"/>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DF8BF9F5-392D-8D44-B833-3381706685A3}"/>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461884824"/>
      </p:ext>
    </p:extLst>
  </p:cSld>
  <p:clrMapOvr>
    <a:masterClrMapping/>
  </p:clrMapOvr>
  <p:extLst>
    <p:ext uri="{DCECCB84-F9BA-43D5-87BE-67443E8EF086}">
      <p15:sldGuideLst xmlns:p15="http://schemas.microsoft.com/office/powerpoint/2012/main">
        <p15:guide id="1"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Simple Caret">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70D274-1ED4-804B-8715-1F4C88D9024B}"/>
              </a:ext>
            </a:extLst>
          </p:cNvPr>
          <p:cNvPicPr>
            <a:picLocks noChangeAspect="1"/>
          </p:cNvPicPr>
          <p:nvPr userDrawn="1"/>
        </p:nvPicPr>
        <p:blipFill rotWithShape="1">
          <a:blip r:embed="rId2">
            <a:alphaModFix amt="40000"/>
          </a:blip>
          <a:srcRect l="1820" t="-3413" r="29666" b="7896"/>
          <a:stretch/>
        </p:blipFill>
        <p:spPr>
          <a:xfrm>
            <a:off x="3948051" y="1111346"/>
            <a:ext cx="8243949" cy="5746654"/>
          </a:xfrm>
          <a:prstGeom prst="rect">
            <a:avLst/>
          </a:prstGeom>
        </p:spPr>
      </p:pic>
      <p:pic>
        <p:nvPicPr>
          <p:cNvPr id="6" name="Graphic 5">
            <a:extLst>
              <a:ext uri="{FF2B5EF4-FFF2-40B4-BE49-F238E27FC236}">
                <a16:creationId xmlns:a16="http://schemas.microsoft.com/office/drawing/2014/main" id="{ECFE630D-8407-8C4F-AA4A-A95E7C16305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5" name="Date Placeholder 3">
            <a:extLst>
              <a:ext uri="{FF2B5EF4-FFF2-40B4-BE49-F238E27FC236}">
                <a16:creationId xmlns:a16="http://schemas.microsoft.com/office/drawing/2014/main" id="{C8883679-6646-F742-A463-4E6C0747566A}"/>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1C8C8-841D-A345-A85E-41565600D661}" type="datetime1">
              <a:rPr lang="en-CA" smtClean="0"/>
              <a:t>2025-11-14</a:t>
            </a:fld>
            <a:endParaRPr lang="en-CA"/>
          </a:p>
        </p:txBody>
      </p:sp>
      <p:sp>
        <p:nvSpPr>
          <p:cNvPr id="7" name="Footer Placeholder 4">
            <a:extLst>
              <a:ext uri="{FF2B5EF4-FFF2-40B4-BE49-F238E27FC236}">
                <a16:creationId xmlns:a16="http://schemas.microsoft.com/office/drawing/2014/main" id="{F41E0A73-D492-2C44-BB8F-8495C2A5159A}"/>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46FB65DB-948B-FB4B-ABEF-1D1476F806A8}"/>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13" name="Title 1">
            <a:extLst>
              <a:ext uri="{FF2B5EF4-FFF2-40B4-BE49-F238E27FC236}">
                <a16:creationId xmlns:a16="http://schemas.microsoft.com/office/drawing/2014/main" id="{BB8A6943-10C1-3749-932A-FF4C23522D69}"/>
              </a:ext>
            </a:extLst>
          </p:cNvPr>
          <p:cNvSpPr>
            <a:spLocks noGrp="1"/>
          </p:cNvSpPr>
          <p:nvPr>
            <p:ph type="ctrTitle" hasCustomPrompt="1"/>
          </p:nvPr>
        </p:nvSpPr>
        <p:spPr>
          <a:xfrm>
            <a:off x="695325" y="1792371"/>
            <a:ext cx="5329237" cy="2765968"/>
          </a:xfrm>
          <a:prstGeom prst="callout1">
            <a:avLst>
              <a:gd name="adj1" fmla="val -190"/>
              <a:gd name="adj2" fmla="val 15671"/>
              <a:gd name="adj3" fmla="val -153"/>
              <a:gd name="adj4" fmla="val 1942"/>
            </a:avLst>
          </a:prstGeom>
          <a:ln w="38100">
            <a:solidFill>
              <a:schemeClr val="accent4"/>
            </a:solidFill>
          </a:ln>
        </p:spPr>
        <p:txBody>
          <a:bodyPr tIns="246888" anchor="t">
            <a:normAutofit/>
          </a:bodyPr>
          <a:lstStyle>
            <a:lvl1pPr algn="l">
              <a:defRPr sz="3200" b="1"/>
            </a:lvl1pPr>
          </a:lstStyle>
          <a:p>
            <a:r>
              <a:rPr lang="en-CA" dirty="0"/>
              <a:t>Section Heading</a:t>
            </a:r>
          </a:p>
        </p:txBody>
      </p:sp>
    </p:spTree>
    <p:extLst>
      <p:ext uri="{BB962C8B-B14F-4D97-AF65-F5344CB8AC3E}">
        <p14:creationId xmlns:p14="http://schemas.microsoft.com/office/powerpoint/2010/main" val="19179058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 Number Caret">
    <p:bg>
      <p:bgPr>
        <a:solidFill>
          <a:schemeClr val="bg2">
            <a:alpha val="7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4B5EC0-7D56-4B49-AA3A-387C76448E09}"/>
              </a:ext>
            </a:extLst>
          </p:cNvPr>
          <p:cNvPicPr>
            <a:picLocks noChangeAspect="1"/>
          </p:cNvPicPr>
          <p:nvPr userDrawn="1"/>
        </p:nvPicPr>
        <p:blipFill rotWithShape="1">
          <a:blip r:embed="rId2">
            <a:alphaModFix/>
          </a:blip>
          <a:srcRect l="-3644" t="-25966" r="27535" b="151"/>
          <a:stretch/>
        </p:blipFill>
        <p:spPr>
          <a:xfrm>
            <a:off x="3894820" y="0"/>
            <a:ext cx="8297180" cy="6858000"/>
          </a:xfrm>
          <a:prstGeom prst="rect">
            <a:avLst/>
          </a:prstGeom>
        </p:spPr>
      </p:pic>
      <p:sp>
        <p:nvSpPr>
          <p:cNvPr id="17" name="Text Placeholder 2">
            <a:extLst>
              <a:ext uri="{FF2B5EF4-FFF2-40B4-BE49-F238E27FC236}">
                <a16:creationId xmlns:a16="http://schemas.microsoft.com/office/drawing/2014/main" id="{F3E33AE5-10E5-2243-9512-DC5475B63950}"/>
              </a:ext>
            </a:extLst>
          </p:cNvPr>
          <p:cNvSpPr>
            <a:spLocks noGrp="1"/>
          </p:cNvSpPr>
          <p:nvPr>
            <p:ph type="body" idx="1" hasCustomPrompt="1"/>
          </p:nvPr>
        </p:nvSpPr>
        <p:spPr>
          <a:xfrm>
            <a:off x="0" y="2061102"/>
            <a:ext cx="1560385" cy="1267506"/>
          </a:xfrm>
        </p:spPr>
        <p:txBody>
          <a:bodyPr anchor="ctr">
            <a:noAutofit/>
          </a:bodyPr>
          <a:lstStyle>
            <a:lvl1pPr marL="0" indent="0" algn="r">
              <a:lnSpc>
                <a:spcPct val="100000"/>
              </a:lnSpc>
              <a:buNone/>
              <a:defRPr sz="7900" b="1" i="0" kern="1200" spc="-300" baseline="0">
                <a:solidFill>
                  <a:schemeClr val="accent5"/>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p>
        </p:txBody>
      </p:sp>
      <p:cxnSp>
        <p:nvCxnSpPr>
          <p:cNvPr id="19" name="Straight Connector 18">
            <a:extLst>
              <a:ext uri="{FF2B5EF4-FFF2-40B4-BE49-F238E27FC236}">
                <a16:creationId xmlns:a16="http://schemas.microsoft.com/office/drawing/2014/main" id="{CFE737EA-5785-A24D-9E71-BDFD7C684217}"/>
              </a:ext>
            </a:extLst>
          </p:cNvPr>
          <p:cNvCxnSpPr>
            <a:cxnSpLocks/>
          </p:cNvCxnSpPr>
          <p:nvPr userDrawn="1"/>
        </p:nvCxnSpPr>
        <p:spPr>
          <a:xfrm>
            <a:off x="1860440" y="2324422"/>
            <a:ext cx="0" cy="772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9F38B238-D0B5-004A-9FAE-29D20E21D615}"/>
              </a:ext>
            </a:extLst>
          </p:cNvPr>
          <p:cNvSpPr>
            <a:spLocks noGrp="1"/>
          </p:cNvSpPr>
          <p:nvPr>
            <p:ph type="ctrTitle" hasCustomPrompt="1"/>
          </p:nvPr>
        </p:nvSpPr>
        <p:spPr>
          <a:xfrm>
            <a:off x="2133377" y="2061101"/>
            <a:ext cx="7043551" cy="1333152"/>
          </a:xfrm>
        </p:spPr>
        <p:txBody>
          <a:bodyPr anchor="ctr">
            <a:normAutofit/>
          </a:bodyPr>
          <a:lstStyle>
            <a:lvl1pPr algn="l">
              <a:defRPr sz="3200"/>
            </a:lvl1pPr>
          </a:lstStyle>
          <a:p>
            <a:r>
              <a:rPr lang="en-CA" dirty="0"/>
              <a:t>Section </a:t>
            </a:r>
            <a:br>
              <a:rPr lang="en-CA" dirty="0"/>
            </a:br>
            <a:r>
              <a:rPr lang="en-CA" dirty="0"/>
              <a:t>Heading</a:t>
            </a:r>
          </a:p>
        </p:txBody>
      </p:sp>
      <p:pic>
        <p:nvPicPr>
          <p:cNvPr id="8" name="Graphic 7">
            <a:extLst>
              <a:ext uri="{FF2B5EF4-FFF2-40B4-BE49-F238E27FC236}">
                <a16:creationId xmlns:a16="http://schemas.microsoft.com/office/drawing/2014/main" id="{AD8B07EA-4FAC-044D-B395-490FA3D791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FA7CF644-58C1-BE45-9B9E-417D4AB7D84F}"/>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0609A50B-9DD7-034D-A237-6CF6D342A68E}" type="datetime1">
              <a:rPr lang="en-CA" smtClean="0"/>
              <a:t>2025-11-14</a:t>
            </a:fld>
            <a:endParaRPr lang="en-CA"/>
          </a:p>
        </p:txBody>
      </p:sp>
      <p:sp>
        <p:nvSpPr>
          <p:cNvPr id="9" name="Footer Placeholder 4">
            <a:extLst>
              <a:ext uri="{FF2B5EF4-FFF2-40B4-BE49-F238E27FC236}">
                <a16:creationId xmlns:a16="http://schemas.microsoft.com/office/drawing/2014/main" id="{941F033B-63AE-8B42-8C72-97D73DCEA7DD}"/>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F7C373BC-86A6-E046-973D-4A8D241C44BC}"/>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8533857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p15:clr>
            <a:srgbClr val="FBAE40"/>
          </p15:clr>
        </p15:guide>
        <p15:guide id="2" orient="horz" pos="166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 Breadcrumb Caret">
    <p:bg>
      <p:bgPr>
        <a:solidFill>
          <a:schemeClr val="bg2">
            <a:alpha val="7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C9E1E9-5992-4D48-8D1D-3FB912143B24}"/>
              </a:ext>
            </a:extLst>
          </p:cNvPr>
          <p:cNvPicPr>
            <a:picLocks noChangeAspect="1"/>
          </p:cNvPicPr>
          <p:nvPr userDrawn="1"/>
        </p:nvPicPr>
        <p:blipFill rotWithShape="1">
          <a:blip r:embed="rId2">
            <a:alphaModFix/>
          </a:blip>
          <a:srcRect l="-3644" t="-25966" r="27535" b="151"/>
          <a:stretch/>
        </p:blipFill>
        <p:spPr>
          <a:xfrm>
            <a:off x="3894820" y="0"/>
            <a:ext cx="8297180" cy="6858000"/>
          </a:xfrm>
          <a:prstGeom prst="rect">
            <a:avLst/>
          </a:prstGeom>
        </p:spPr>
      </p:pic>
      <p:sp>
        <p:nvSpPr>
          <p:cNvPr id="11" name="Text Placeholder 2">
            <a:extLst>
              <a:ext uri="{FF2B5EF4-FFF2-40B4-BE49-F238E27FC236}">
                <a16:creationId xmlns:a16="http://schemas.microsoft.com/office/drawing/2014/main" id="{65928101-0180-9141-9194-F1121CCFDE68}"/>
              </a:ext>
            </a:extLst>
          </p:cNvPr>
          <p:cNvSpPr>
            <a:spLocks noGrp="1"/>
          </p:cNvSpPr>
          <p:nvPr>
            <p:ph type="body" idx="1" hasCustomPrompt="1"/>
          </p:nvPr>
        </p:nvSpPr>
        <p:spPr>
          <a:xfrm>
            <a:off x="695325" y="1422303"/>
            <a:ext cx="6043612" cy="665286"/>
          </a:xfrm>
        </p:spPr>
        <p:txBody>
          <a:bodyPr anchor="b">
            <a:normAutofit/>
          </a:bodyPr>
          <a:lstStyle>
            <a:lvl1pPr marL="0" indent="0">
              <a:lnSpc>
                <a:spcPct val="100000"/>
              </a:lnSpc>
              <a:buNone/>
              <a:defRPr sz="1600" b="1" i="0">
                <a:solidFill>
                  <a:srgbClr val="00A189"/>
                </a:solidFill>
                <a:latin typeface="Arial Black" panose="020B0604020202020204" pitchFamily="34" charset="0"/>
                <a:cs typeface="Arial Black"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dirty="0"/>
              <a:t>Section Title</a:t>
            </a:r>
          </a:p>
        </p:txBody>
      </p:sp>
      <p:sp>
        <p:nvSpPr>
          <p:cNvPr id="19" name="Title 1">
            <a:extLst>
              <a:ext uri="{FF2B5EF4-FFF2-40B4-BE49-F238E27FC236}">
                <a16:creationId xmlns:a16="http://schemas.microsoft.com/office/drawing/2014/main" id="{850A253F-77BB-D94E-AF1B-27A5D6484640}"/>
              </a:ext>
            </a:extLst>
          </p:cNvPr>
          <p:cNvSpPr>
            <a:spLocks noGrp="1"/>
          </p:cNvSpPr>
          <p:nvPr>
            <p:ph type="ctrTitle" hasCustomPrompt="1"/>
          </p:nvPr>
        </p:nvSpPr>
        <p:spPr>
          <a:xfrm>
            <a:off x="695325" y="2202272"/>
            <a:ext cx="6043612" cy="2765968"/>
          </a:xfrm>
        </p:spPr>
        <p:txBody>
          <a:bodyPr anchor="t">
            <a:normAutofit/>
          </a:bodyPr>
          <a:lstStyle>
            <a:lvl1pPr algn="l">
              <a:defRPr sz="3400" b="0"/>
            </a:lvl1pPr>
          </a:lstStyle>
          <a:p>
            <a:r>
              <a:rPr lang="en-CA" dirty="0"/>
              <a:t>Section </a:t>
            </a:r>
            <a:br>
              <a:rPr lang="en-CA" dirty="0"/>
            </a:br>
            <a:r>
              <a:rPr lang="en-CA" dirty="0"/>
              <a:t>Heading</a:t>
            </a:r>
          </a:p>
        </p:txBody>
      </p:sp>
      <p:pic>
        <p:nvPicPr>
          <p:cNvPr id="7" name="Graphic 6">
            <a:extLst>
              <a:ext uri="{FF2B5EF4-FFF2-40B4-BE49-F238E27FC236}">
                <a16:creationId xmlns:a16="http://schemas.microsoft.com/office/drawing/2014/main" id="{301ED30A-1BA1-B147-AF99-21EDBFA85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6" name="Date Placeholder 3">
            <a:extLst>
              <a:ext uri="{FF2B5EF4-FFF2-40B4-BE49-F238E27FC236}">
                <a16:creationId xmlns:a16="http://schemas.microsoft.com/office/drawing/2014/main" id="{6ED4888D-8528-6349-9F57-D25FA9E5A866}"/>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54B51589-6EE3-C54F-A374-4E7D93FE6220}" type="datetime1">
              <a:rPr lang="en-CA" smtClean="0"/>
              <a:t>2025-11-14</a:t>
            </a:fld>
            <a:endParaRPr lang="en-CA"/>
          </a:p>
        </p:txBody>
      </p:sp>
      <p:sp>
        <p:nvSpPr>
          <p:cNvPr id="8" name="Footer Placeholder 4">
            <a:extLst>
              <a:ext uri="{FF2B5EF4-FFF2-40B4-BE49-F238E27FC236}">
                <a16:creationId xmlns:a16="http://schemas.microsoft.com/office/drawing/2014/main" id="{8B9706DA-CD19-1140-A5B7-D8D526FCCC20}"/>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4CDA8C2E-3CC7-D745-9DEC-E05C61896511}"/>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5425932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8939-CBF9-5846-919A-D2860AD0543B}"/>
              </a:ext>
            </a:extLst>
          </p:cNvPr>
          <p:cNvSpPr>
            <a:spLocks noGrp="1"/>
          </p:cNvSpPr>
          <p:nvPr>
            <p:ph type="title"/>
          </p:nvPr>
        </p:nvSpPr>
        <p:spPr/>
        <p:txBody>
          <a:bodyPr/>
          <a:lstStyle/>
          <a:p>
            <a:r>
              <a:rPr lang="en-US"/>
              <a:t>Click to edit Master title style</a:t>
            </a:r>
            <a:endParaRPr lang="en-CA"/>
          </a:p>
        </p:txBody>
      </p:sp>
      <p:sp>
        <p:nvSpPr>
          <p:cNvPr id="33" name="Content Placeholder 32">
            <a:extLst>
              <a:ext uri="{FF2B5EF4-FFF2-40B4-BE49-F238E27FC236}">
                <a16:creationId xmlns:a16="http://schemas.microsoft.com/office/drawing/2014/main" id="{EEF7C2F9-1C47-594C-80DD-0D433F54B810}"/>
              </a:ext>
            </a:extLst>
          </p:cNvPr>
          <p:cNvSpPr>
            <a:spLocks noGrp="1"/>
          </p:cNvSpPr>
          <p:nvPr>
            <p:ph type="body" sz="quarter" idx="23"/>
          </p:nvPr>
        </p:nvSpPr>
        <p:spPr>
          <a:xfrm>
            <a:off x="381001" y="1592263"/>
            <a:ext cx="2857499" cy="4176711"/>
          </a:xfrm>
        </p:spPr>
        <p:txBody>
          <a:bodyPr/>
          <a:lstStyle>
            <a:lvl1pPr>
              <a:spcBef>
                <a:spcPts val="1600"/>
              </a:spcBef>
              <a:defRPr lang="en-US" dirty="0"/>
            </a:lvl1pPr>
            <a:lvl2pPr>
              <a:spcBef>
                <a:spcPts val="1100"/>
              </a:spcBef>
              <a:defRPr lang="en-US" dirty="0"/>
            </a:lvl2pPr>
          </a:lstStyle>
          <a:p>
            <a:pPr lvl="0"/>
            <a:r>
              <a:rPr lang="en-US"/>
              <a:t>Click to edit Master text styles</a:t>
            </a:r>
          </a:p>
          <a:p>
            <a:pPr lvl="1"/>
            <a:r>
              <a:rPr lang="en-US"/>
              <a:t>Second level</a:t>
            </a:r>
          </a:p>
        </p:txBody>
      </p:sp>
      <p:sp>
        <p:nvSpPr>
          <p:cNvPr id="36" name="Content Placeholder 32">
            <a:extLst>
              <a:ext uri="{FF2B5EF4-FFF2-40B4-BE49-F238E27FC236}">
                <a16:creationId xmlns:a16="http://schemas.microsoft.com/office/drawing/2014/main" id="{BDD96C0F-646F-EC46-BE59-AF30FBBAAEDA}"/>
              </a:ext>
            </a:extLst>
          </p:cNvPr>
          <p:cNvSpPr>
            <a:spLocks noGrp="1"/>
          </p:cNvSpPr>
          <p:nvPr>
            <p:ph type="body" sz="quarter" idx="24"/>
          </p:nvPr>
        </p:nvSpPr>
        <p:spPr>
          <a:xfrm>
            <a:off x="3752858" y="1592263"/>
            <a:ext cx="3057515" cy="4176712"/>
          </a:xfrm>
          <a:prstGeom prst="callout1">
            <a:avLst>
              <a:gd name="adj1" fmla="val -65"/>
              <a:gd name="adj2" fmla="val 65"/>
              <a:gd name="adj3" fmla="val 100091"/>
              <a:gd name="adj4" fmla="val 24"/>
            </a:avLst>
          </a:prstGeom>
          <a:ln w="6350">
            <a:solidFill>
              <a:schemeClr val="tx1"/>
            </a:solidFill>
          </a:ln>
        </p:spPr>
        <p:txBody>
          <a:bodyPr lIns="274320"/>
          <a:lstStyle>
            <a:lvl1pPr>
              <a:spcBef>
                <a:spcPts val="1600"/>
              </a:spcBef>
              <a:defRPr/>
            </a:lvl1pPr>
            <a:lvl2pPr>
              <a:spcBef>
                <a:spcPts val="1100"/>
              </a:spcBef>
              <a:defRPr sz="1400"/>
            </a:lvl2pPr>
          </a:lstStyle>
          <a:p>
            <a:pPr lvl="0"/>
            <a:r>
              <a:rPr lang="en-US"/>
              <a:t>Click to edit Master text styles</a:t>
            </a:r>
          </a:p>
          <a:p>
            <a:pPr lvl="1"/>
            <a:r>
              <a:rPr lang="en-US"/>
              <a:t>Second level</a:t>
            </a:r>
          </a:p>
        </p:txBody>
      </p:sp>
      <p:sp>
        <p:nvSpPr>
          <p:cNvPr id="11" name="Content Placeholder 32">
            <a:extLst>
              <a:ext uri="{FF2B5EF4-FFF2-40B4-BE49-F238E27FC236}">
                <a16:creationId xmlns:a16="http://schemas.microsoft.com/office/drawing/2014/main" id="{AA50060F-CB3B-DF46-A671-981A48074C47}"/>
              </a:ext>
            </a:extLst>
          </p:cNvPr>
          <p:cNvSpPr>
            <a:spLocks noGrp="1"/>
          </p:cNvSpPr>
          <p:nvPr>
            <p:ph type="body" sz="quarter" idx="25"/>
          </p:nvPr>
        </p:nvSpPr>
        <p:spPr>
          <a:xfrm>
            <a:off x="7324731" y="1592263"/>
            <a:ext cx="3057515" cy="4176712"/>
          </a:xfrm>
          <a:prstGeom prst="callout1">
            <a:avLst>
              <a:gd name="adj1" fmla="val -65"/>
              <a:gd name="adj2" fmla="val 65"/>
              <a:gd name="adj3" fmla="val 100091"/>
              <a:gd name="adj4" fmla="val 24"/>
            </a:avLst>
          </a:prstGeom>
          <a:ln w="6350">
            <a:solidFill>
              <a:schemeClr val="tx1"/>
            </a:solidFill>
          </a:ln>
        </p:spPr>
        <p:txBody>
          <a:bodyPr lIns="274320"/>
          <a:lstStyle>
            <a:lvl1pPr>
              <a:spcBef>
                <a:spcPts val="1600"/>
              </a:spcBef>
              <a:defRPr/>
            </a:lvl1pPr>
            <a:lvl2pPr>
              <a:spcBef>
                <a:spcPts val="1100"/>
              </a:spcBef>
              <a:defRPr sz="1400"/>
            </a:lvl2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4632B96D-A5D6-074E-BF2B-EACC2135372D}"/>
              </a:ext>
            </a:extLst>
          </p:cNvPr>
          <p:cNvSpPr>
            <a:spLocks noGrp="1"/>
          </p:cNvSpPr>
          <p:nvPr>
            <p:ph type="dt" sz="half" idx="10"/>
          </p:nvPr>
        </p:nvSpPr>
        <p:spPr/>
        <p:txBody>
          <a:bodyPr/>
          <a:lstStyle/>
          <a:p>
            <a:fld id="{6DD03077-3DC3-904C-A77F-806A5FD61554}" type="datetime1">
              <a:rPr lang="en-CA" smtClean="0"/>
              <a:t>2025-11-14</a:t>
            </a:fld>
            <a:endParaRPr lang="en-CA"/>
          </a:p>
        </p:txBody>
      </p:sp>
      <p:sp>
        <p:nvSpPr>
          <p:cNvPr id="4" name="Footer Placeholder 3">
            <a:extLst>
              <a:ext uri="{FF2B5EF4-FFF2-40B4-BE49-F238E27FC236}">
                <a16:creationId xmlns:a16="http://schemas.microsoft.com/office/drawing/2014/main" id="{8E7EA3D9-85AD-7A44-9A7E-80EE64E70D4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C3421F7-5715-AC45-BD72-2426C04FFEB7}"/>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785598067"/>
      </p:ext>
    </p:extLst>
  </p:cSld>
  <p:clrMapOvr>
    <a:masterClrMapping/>
  </p:clrMapOvr>
  <p:extLst>
    <p:ext uri="{DCECCB84-F9BA-43D5-87BE-67443E8EF086}">
      <p15:sldGuideLst xmlns:p15="http://schemas.microsoft.com/office/powerpoint/2012/main">
        <p15:guide id="1" pos="2366">
          <p15:clr>
            <a:srgbClr val="FBAE40"/>
          </p15:clr>
        </p15:guide>
        <p15:guide id="2" pos="46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97A-93D6-E747-BAA0-0D36C3E57E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DDCBC40-268B-EC4B-BCEA-59D5F9882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A7DA51-01CC-8E43-909C-C5BA8288CB70}"/>
              </a:ext>
            </a:extLst>
          </p:cNvPr>
          <p:cNvSpPr>
            <a:spLocks noGrp="1"/>
          </p:cNvSpPr>
          <p:nvPr>
            <p:ph type="dt" sz="half" idx="10"/>
          </p:nvPr>
        </p:nvSpPr>
        <p:spPr/>
        <p:txBody>
          <a:bodyPr/>
          <a:lstStyle/>
          <a:p>
            <a:fld id="{A59D2D5E-F42C-4646-A5DE-D67A7105EBEC}" type="datetime1">
              <a:rPr lang="en-CA" smtClean="0"/>
              <a:t>2025-11-14</a:t>
            </a:fld>
            <a:endParaRPr lang="en-CA"/>
          </a:p>
        </p:txBody>
      </p:sp>
      <p:sp>
        <p:nvSpPr>
          <p:cNvPr id="5" name="Footer Placeholder 4">
            <a:extLst>
              <a:ext uri="{FF2B5EF4-FFF2-40B4-BE49-F238E27FC236}">
                <a16:creationId xmlns:a16="http://schemas.microsoft.com/office/drawing/2014/main" id="{8C8F9690-4ACD-1B49-8145-EF86FEA39B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291D2A-A36A-9F40-AA5C-6569B048E02A}"/>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217752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48CD0-FEF2-CF42-96FB-9E5028F5DF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614EB2E-87CB-66FB-BEC7-CF363F59F3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142F3-626D-B35C-41FD-53B843015564}"/>
              </a:ext>
            </a:extLst>
          </p:cNvPr>
          <p:cNvSpPr>
            <a:spLocks noGrp="1"/>
          </p:cNvSpPr>
          <p:nvPr>
            <p:ph type="dt" sz="half" idx="10"/>
          </p:nvPr>
        </p:nvSpPr>
        <p:spPr/>
        <p:txBody>
          <a:bodyPr/>
          <a:lstStyle/>
          <a:p>
            <a:fld id="{A4FBDDCC-0079-4243-89ED-B4F42B2CB895}" type="datetimeFigureOut">
              <a:rPr lang="en-CA" smtClean="0"/>
              <a:t>2025-11-14</a:t>
            </a:fld>
            <a:endParaRPr lang="en-CA"/>
          </a:p>
        </p:txBody>
      </p:sp>
      <p:sp>
        <p:nvSpPr>
          <p:cNvPr id="5" name="Footer Placeholder 4">
            <a:extLst>
              <a:ext uri="{FF2B5EF4-FFF2-40B4-BE49-F238E27FC236}">
                <a16:creationId xmlns:a16="http://schemas.microsoft.com/office/drawing/2014/main" id="{F047F671-AE25-0712-DA90-809C95D559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2B4D7C-1C0D-9887-5FC1-BE4269808099}"/>
              </a:ext>
            </a:extLst>
          </p:cNvPr>
          <p:cNvSpPr>
            <a:spLocks noGrp="1"/>
          </p:cNvSpPr>
          <p:nvPr>
            <p:ph type="sldNum" sz="quarter" idx="12"/>
          </p:nvPr>
        </p:nvSpPr>
        <p:spPr/>
        <p:txBody>
          <a:bodyPr/>
          <a:lstStyle/>
          <a:p>
            <a:fld id="{D9190DC6-D6B0-4CD5-9B29-B1A885DEBE37}" type="slidenum">
              <a:rPr lang="en-CA" smtClean="0"/>
              <a:t>‹#›</a:t>
            </a:fld>
            <a:endParaRPr lang="en-CA"/>
          </a:p>
        </p:txBody>
      </p:sp>
    </p:spTree>
    <p:extLst>
      <p:ext uri="{BB962C8B-B14F-4D97-AF65-F5344CB8AC3E}">
        <p14:creationId xmlns:p14="http://schemas.microsoft.com/office/powerpoint/2010/main" val="845233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EAF8-802D-9E48-8393-BC63F9C64B7B}"/>
              </a:ext>
            </a:extLst>
          </p:cNvPr>
          <p:cNvSpPr>
            <a:spLocks noGrp="1"/>
          </p:cNvSpPr>
          <p:nvPr>
            <p:ph type="title"/>
          </p:nvPr>
        </p:nvSpPr>
        <p:spPr/>
        <p:txBody>
          <a:bodyPr/>
          <a:lstStyle/>
          <a:p>
            <a:r>
              <a:rPr lang="en-US"/>
              <a:t>Click to edit Master title style</a:t>
            </a:r>
            <a:endParaRPr lang="en-CA"/>
          </a:p>
        </p:txBody>
      </p:sp>
      <p:sp>
        <p:nvSpPr>
          <p:cNvPr id="7" name="Text Placeholder 5">
            <a:extLst>
              <a:ext uri="{FF2B5EF4-FFF2-40B4-BE49-F238E27FC236}">
                <a16:creationId xmlns:a16="http://schemas.microsoft.com/office/drawing/2014/main" id="{D826743E-6DAE-EA4E-BE3D-F355BACDE8F0}"/>
              </a:ext>
            </a:extLst>
          </p:cNvPr>
          <p:cNvSpPr>
            <a:spLocks noGrp="1"/>
          </p:cNvSpPr>
          <p:nvPr>
            <p:ph type="body" sz="quarter" idx="13"/>
          </p:nvPr>
        </p:nvSpPr>
        <p:spPr>
          <a:xfrm>
            <a:off x="381001" y="1592263"/>
            <a:ext cx="8570912"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1000" y="2145967"/>
            <a:ext cx="8570912"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D8193ED5-70A5-CA4B-84F2-67CF2C9D40B8}" type="datetime1">
              <a:rPr lang="en-CA" smtClean="0"/>
              <a:t>2025-11-14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69607615"/>
      </p:ext>
    </p:extLst>
  </p:cSld>
  <p:clrMapOvr>
    <a:masterClrMapping/>
  </p:clrMapOvr>
  <p:extLst>
    <p:ext uri="{DCECCB84-F9BA-43D5-87BE-67443E8EF086}">
      <p15:sldGuideLst xmlns:p15="http://schemas.microsoft.com/office/powerpoint/2012/main">
        <p15:guide id="1" pos="50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25FC-272F-914B-937D-5A26202EC1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A472A3-4967-4B4F-A6B0-8F80B08F4C3A}"/>
              </a:ext>
            </a:extLst>
          </p:cNvPr>
          <p:cNvSpPr>
            <a:spLocks noGrp="1"/>
          </p:cNvSpPr>
          <p:nvPr>
            <p:ph sz="half" idx="1"/>
          </p:nvPr>
        </p:nvSpPr>
        <p:spPr>
          <a:xfrm>
            <a:off x="381000" y="1592263"/>
            <a:ext cx="500221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8FCC904-78B1-0642-BED8-CC7244FCC937}"/>
              </a:ext>
            </a:extLst>
          </p:cNvPr>
          <p:cNvSpPr>
            <a:spLocks noGrp="1"/>
          </p:cNvSpPr>
          <p:nvPr>
            <p:ph sz="half" idx="2"/>
          </p:nvPr>
        </p:nvSpPr>
        <p:spPr>
          <a:xfrm>
            <a:off x="6096000" y="1592263"/>
            <a:ext cx="500221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55B82A2-0AF2-244F-9157-A6600FA0561D}"/>
              </a:ext>
            </a:extLst>
          </p:cNvPr>
          <p:cNvSpPr>
            <a:spLocks noGrp="1"/>
          </p:cNvSpPr>
          <p:nvPr>
            <p:ph type="dt" sz="half" idx="10"/>
          </p:nvPr>
        </p:nvSpPr>
        <p:spPr/>
        <p:txBody>
          <a:bodyPr/>
          <a:lstStyle/>
          <a:p>
            <a:fld id="{823E89FA-BF93-E84B-B180-E48B25F00654}" type="datetime1">
              <a:rPr lang="en-CA" smtClean="0"/>
              <a:t>2025-11-14</a:t>
            </a:fld>
            <a:endParaRPr lang="en-CA"/>
          </a:p>
        </p:txBody>
      </p:sp>
      <p:sp>
        <p:nvSpPr>
          <p:cNvPr id="6" name="Footer Placeholder 5">
            <a:extLst>
              <a:ext uri="{FF2B5EF4-FFF2-40B4-BE49-F238E27FC236}">
                <a16:creationId xmlns:a16="http://schemas.microsoft.com/office/drawing/2014/main" id="{CDFD37C8-5967-AC40-9644-F04B233C31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EDE7BB5-A529-064D-8D13-00B00FA6E9EF}"/>
              </a:ext>
            </a:extLst>
          </p:cNvPr>
          <p:cNvSpPr>
            <a:spLocks noGrp="1"/>
          </p:cNvSpPr>
          <p:nvPr>
            <p:ph type="sldNum" sz="quarter" idx="12"/>
          </p:nvPr>
        </p:nvSpPr>
        <p:spPr/>
        <p:txBody>
          <a:bodyPr/>
          <a:lstStyle/>
          <a:p>
            <a:fld id="{1BD90C89-BB05-D647-8C9B-C2376028CB3D}" type="slidenum">
              <a:rPr lang="en-CA" smtClean="0"/>
              <a:t>‹#›</a:t>
            </a:fld>
            <a:endParaRPr lang="en-CA"/>
          </a:p>
        </p:txBody>
      </p:sp>
      <p:cxnSp>
        <p:nvCxnSpPr>
          <p:cNvPr id="8" name="Straight Connector 7">
            <a:extLst>
              <a:ext uri="{FF2B5EF4-FFF2-40B4-BE49-F238E27FC236}">
                <a16:creationId xmlns:a16="http://schemas.microsoft.com/office/drawing/2014/main" id="{8E0F70BF-B4DC-C043-9D7C-20457CB12B2B}"/>
              </a:ext>
            </a:extLst>
          </p:cNvPr>
          <p:cNvCxnSpPr>
            <a:cxnSpLocks/>
          </p:cNvCxnSpPr>
          <p:nvPr userDrawn="1"/>
        </p:nvCxnSpPr>
        <p:spPr>
          <a:xfrm>
            <a:off x="5733823"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451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B9C45A-2488-4541-8E5E-C662222BB426}"/>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B8C6E2-F29E-9642-9D47-D5EF31201BE3}"/>
              </a:ext>
            </a:extLst>
          </p:cNvPr>
          <p:cNvSpPr>
            <a:spLocks noGrp="1"/>
          </p:cNvSpPr>
          <p:nvPr>
            <p:ph type="body" idx="1"/>
          </p:nvPr>
        </p:nvSpPr>
        <p:spPr>
          <a:xfrm>
            <a:off x="381002" y="1592263"/>
            <a:ext cx="5002212" cy="389819"/>
          </a:xfrm>
        </p:spPr>
        <p:txBody>
          <a:bodyPr anchor="t">
            <a:normAutofit/>
          </a:bodyPr>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C64B4-8862-F34E-820C-4BABB12F7E37}"/>
              </a:ext>
            </a:extLst>
          </p:cNvPr>
          <p:cNvSpPr>
            <a:spLocks noGrp="1"/>
          </p:cNvSpPr>
          <p:nvPr>
            <p:ph sz="half" idx="2"/>
          </p:nvPr>
        </p:nvSpPr>
        <p:spPr>
          <a:xfrm>
            <a:off x="381001" y="2163985"/>
            <a:ext cx="5002212" cy="3604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64AAD4D-5C9D-304B-9289-1322F364ECAE}"/>
              </a:ext>
            </a:extLst>
          </p:cNvPr>
          <p:cNvSpPr>
            <a:spLocks noGrp="1"/>
          </p:cNvSpPr>
          <p:nvPr>
            <p:ph type="body" sz="quarter" idx="3"/>
          </p:nvPr>
        </p:nvSpPr>
        <p:spPr>
          <a:xfrm>
            <a:off x="6096000" y="1602670"/>
            <a:ext cx="5003800" cy="389819"/>
          </a:xfrm>
        </p:spPr>
        <p:txBody>
          <a:bodyPr anchor="t">
            <a:normAutofit/>
          </a:bodyPr>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E15D5-49E3-604D-A32E-6AECC998EAA6}"/>
              </a:ext>
            </a:extLst>
          </p:cNvPr>
          <p:cNvSpPr>
            <a:spLocks noGrp="1"/>
          </p:cNvSpPr>
          <p:nvPr>
            <p:ph sz="quarter" idx="4"/>
          </p:nvPr>
        </p:nvSpPr>
        <p:spPr>
          <a:xfrm>
            <a:off x="6096000" y="2163985"/>
            <a:ext cx="5003800" cy="3604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FA5482E-6C06-B84D-A9F3-4640CD2AA0F3}"/>
              </a:ext>
            </a:extLst>
          </p:cNvPr>
          <p:cNvSpPr>
            <a:spLocks noGrp="1"/>
          </p:cNvSpPr>
          <p:nvPr>
            <p:ph type="dt" sz="half" idx="10"/>
          </p:nvPr>
        </p:nvSpPr>
        <p:spPr/>
        <p:txBody>
          <a:bodyPr/>
          <a:lstStyle/>
          <a:p>
            <a:fld id="{DA5F462E-9C60-584E-94F0-5696249C41B3}" type="datetime1">
              <a:rPr lang="en-CA" smtClean="0"/>
              <a:t>2025-11-14</a:t>
            </a:fld>
            <a:endParaRPr lang="en-CA"/>
          </a:p>
        </p:txBody>
      </p:sp>
      <p:sp>
        <p:nvSpPr>
          <p:cNvPr id="8" name="Footer Placeholder 7">
            <a:extLst>
              <a:ext uri="{FF2B5EF4-FFF2-40B4-BE49-F238E27FC236}">
                <a16:creationId xmlns:a16="http://schemas.microsoft.com/office/drawing/2014/main" id="{15A0A29D-B92D-C044-82BE-B0FF8B54D8A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41366DF-697C-D343-84F8-E2DBE6D8C4F1}"/>
              </a:ext>
            </a:extLst>
          </p:cNvPr>
          <p:cNvSpPr>
            <a:spLocks noGrp="1"/>
          </p:cNvSpPr>
          <p:nvPr>
            <p:ph type="sldNum" sz="quarter" idx="12"/>
          </p:nvPr>
        </p:nvSpPr>
        <p:spPr/>
        <p:txBody>
          <a:bodyPr/>
          <a:lstStyle/>
          <a:p>
            <a:fld id="{1BD90C89-BB05-D647-8C9B-C2376028CB3D}" type="slidenum">
              <a:rPr lang="en-CA" smtClean="0"/>
              <a:t>‹#›</a:t>
            </a:fld>
            <a:endParaRPr lang="en-CA"/>
          </a:p>
        </p:txBody>
      </p:sp>
      <p:cxnSp>
        <p:nvCxnSpPr>
          <p:cNvPr id="11" name="Straight Connector 10">
            <a:extLst>
              <a:ext uri="{FF2B5EF4-FFF2-40B4-BE49-F238E27FC236}">
                <a16:creationId xmlns:a16="http://schemas.microsoft.com/office/drawing/2014/main" id="{C33C53A9-19AC-CB4D-89A1-B09327F6D43D}"/>
              </a:ext>
            </a:extLst>
          </p:cNvPr>
          <p:cNvCxnSpPr>
            <a:cxnSpLocks/>
          </p:cNvCxnSpPr>
          <p:nvPr userDrawn="1"/>
        </p:nvCxnSpPr>
        <p:spPr>
          <a:xfrm>
            <a:off x="5733823"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250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F0ABA-98D8-7D46-B42F-91F9D2B81D6D}"/>
              </a:ext>
            </a:extLst>
          </p:cNvPr>
          <p:cNvSpPr>
            <a:spLocks noGrp="1"/>
          </p:cNvSpPr>
          <p:nvPr>
            <p:ph type="title"/>
          </p:nvPr>
        </p:nvSpPr>
        <p:spPr/>
        <p:txBody>
          <a:bodyPr/>
          <a:lstStyle/>
          <a:p>
            <a:r>
              <a:rPr lang="en-US"/>
              <a:t>Click to edit Master title style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0" y="1592263"/>
            <a:ext cx="3571875"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497" y="1592263"/>
            <a:ext cx="3575004"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9124" y="1592263"/>
            <a:ext cx="3571875"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A1B0BF60-4FF7-A948-A101-FF0802EBF154}" type="datetime1">
              <a:rPr lang="en-CA" smtClean="0"/>
              <a:t>2025-11-14</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F731CC7A-C7C0-8E49-9EEA-95DC5698DCA7}"/>
              </a:ext>
            </a:extLst>
          </p:cNvPr>
          <p:cNvCxnSpPr>
            <a:cxnSpLocks/>
          </p:cNvCxnSpPr>
          <p:nvPr userDrawn="1"/>
        </p:nvCxnSpPr>
        <p:spPr>
          <a:xfrm>
            <a:off x="4130686"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9820C1-5232-CA47-8836-F2F910C6EB2C}"/>
              </a:ext>
            </a:extLst>
          </p:cNvPr>
          <p:cNvCxnSpPr>
            <a:cxnSpLocks/>
          </p:cNvCxnSpPr>
          <p:nvPr userDrawn="1"/>
        </p:nvCxnSpPr>
        <p:spPr>
          <a:xfrm>
            <a:off x="80613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113598"/>
      </p:ext>
    </p:extLst>
  </p:cSld>
  <p:clrMapOvr>
    <a:masterClrMapping/>
  </p:clrMapOvr>
  <p:extLst>
    <p:ext uri="{DCECCB84-F9BA-43D5-87BE-67443E8EF086}">
      <p15:sldGuideLst xmlns:p15="http://schemas.microsoft.com/office/powerpoint/2012/main">
        <p15:guide id="1" pos="4966">
          <p15:clr>
            <a:srgbClr val="FBAE40"/>
          </p15:clr>
        </p15:guide>
        <p15:guide id="3" pos="27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Three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D60E6-AE5C-A94C-B916-B56AE3BFB32E}"/>
              </a:ext>
            </a:extLst>
          </p:cNvPr>
          <p:cNvSpPr>
            <a:spLocks noGrp="1"/>
          </p:cNvSpPr>
          <p:nvPr>
            <p:ph type="title"/>
          </p:nvPr>
        </p:nvSpPr>
        <p:spPr/>
        <p:txBody>
          <a:bodyPr/>
          <a:lstStyle/>
          <a:p>
            <a:r>
              <a:rPr lang="en-US"/>
              <a:t>Click to edit Master title style</a:t>
            </a:r>
            <a:endParaRPr lang="en-CA"/>
          </a:p>
        </p:txBody>
      </p:sp>
      <p:sp>
        <p:nvSpPr>
          <p:cNvPr id="26" name="Text Placeholder 5">
            <a:extLst>
              <a:ext uri="{FF2B5EF4-FFF2-40B4-BE49-F238E27FC236}">
                <a16:creationId xmlns:a16="http://schemas.microsoft.com/office/drawing/2014/main" id="{51C3CF99-2BBF-DE4C-A9BC-BA44CFFDF0FA}"/>
              </a:ext>
            </a:extLst>
          </p:cNvPr>
          <p:cNvSpPr>
            <a:spLocks noGrp="1"/>
          </p:cNvSpPr>
          <p:nvPr>
            <p:ph type="body" sz="quarter" idx="16"/>
          </p:nvPr>
        </p:nvSpPr>
        <p:spPr>
          <a:xfrm>
            <a:off x="381001" y="1592263"/>
            <a:ext cx="357187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0" y="2145967"/>
            <a:ext cx="3571873"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1" name="Text Placeholder 5">
            <a:extLst>
              <a:ext uri="{FF2B5EF4-FFF2-40B4-BE49-F238E27FC236}">
                <a16:creationId xmlns:a16="http://schemas.microsoft.com/office/drawing/2014/main" id="{EC189054-CE1D-664C-ADEE-5251F9487CC2}"/>
              </a:ext>
            </a:extLst>
          </p:cNvPr>
          <p:cNvSpPr>
            <a:spLocks noGrp="1"/>
          </p:cNvSpPr>
          <p:nvPr>
            <p:ph type="body" sz="quarter" idx="18"/>
          </p:nvPr>
        </p:nvSpPr>
        <p:spPr>
          <a:xfrm>
            <a:off x="4308348" y="1592263"/>
            <a:ext cx="357530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348" y="2145967"/>
            <a:ext cx="3575304"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3" name="Text Placeholder 5">
            <a:extLst>
              <a:ext uri="{FF2B5EF4-FFF2-40B4-BE49-F238E27FC236}">
                <a16:creationId xmlns:a16="http://schemas.microsoft.com/office/drawing/2014/main" id="{310D4F21-04DE-7348-AB87-69A9500C8996}"/>
              </a:ext>
            </a:extLst>
          </p:cNvPr>
          <p:cNvSpPr>
            <a:spLocks noGrp="1"/>
          </p:cNvSpPr>
          <p:nvPr>
            <p:ph type="body" sz="quarter" idx="20"/>
          </p:nvPr>
        </p:nvSpPr>
        <p:spPr>
          <a:xfrm>
            <a:off x="8235696" y="1592263"/>
            <a:ext cx="357530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5695" y="2145967"/>
            <a:ext cx="3575304"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6DB0F08A-FEA0-FB4D-B030-E4E0959C5581}" type="datetime1">
              <a:rPr lang="en-CA" smtClean="0"/>
              <a:t>2025-11-14</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607684EF-69DC-FB45-BAFE-E4AA97BA8024}"/>
              </a:ext>
            </a:extLst>
          </p:cNvPr>
          <p:cNvCxnSpPr>
            <a:cxnSpLocks/>
          </p:cNvCxnSpPr>
          <p:nvPr userDrawn="1"/>
        </p:nvCxnSpPr>
        <p:spPr>
          <a:xfrm>
            <a:off x="41306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F1368E-C170-C74B-BCFC-F6256BB1D604}"/>
              </a:ext>
            </a:extLst>
          </p:cNvPr>
          <p:cNvCxnSpPr>
            <a:cxnSpLocks/>
          </p:cNvCxnSpPr>
          <p:nvPr userDrawn="1"/>
        </p:nvCxnSpPr>
        <p:spPr>
          <a:xfrm>
            <a:off x="8059674"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384514"/>
      </p:ext>
    </p:extLst>
  </p:cSld>
  <p:clrMapOvr>
    <a:masterClrMapping/>
  </p:clrMapOvr>
  <p:extLst>
    <p:ext uri="{DCECCB84-F9BA-43D5-87BE-67443E8EF086}">
      <p15:sldGuideLst xmlns:p15="http://schemas.microsoft.com/office/powerpoint/2012/main">
        <p15:guide id="1" pos="7129">
          <p15:clr>
            <a:srgbClr val="FBAE40"/>
          </p15:clr>
        </p15:guide>
        <p15:guide id="2" pos="2712">
          <p15:clr>
            <a:srgbClr val="FBAE40"/>
          </p15:clr>
        </p15:guide>
        <p15:guide id="3" pos="496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E4764-9485-7F4F-960D-977FFD3B084C}"/>
              </a:ext>
            </a:extLst>
          </p:cNvPr>
          <p:cNvSpPr>
            <a:spLocks noGrp="1"/>
          </p:cNvSpPr>
          <p:nvPr>
            <p:ph type="title"/>
          </p:nvPr>
        </p:nvSpPr>
        <p:spPr>
          <a:xfrm>
            <a:off x="381000" y="441325"/>
            <a:ext cx="6429375" cy="989849"/>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1592263"/>
            <a:ext cx="6429375" cy="4176712"/>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7524750" y="365126"/>
            <a:ext cx="4286250" cy="6129337"/>
          </a:xfrm>
        </p:spPr>
        <p:txBody>
          <a:bodyPr/>
          <a:lstStyle>
            <a:lvl1pPr marL="0" indent="0">
              <a:buNone/>
              <a:defRPr/>
            </a:lvl1pPr>
          </a:lstStyle>
          <a:p>
            <a:r>
              <a:rPr lang="en-US"/>
              <a:t>Click icon to add picture</a:t>
            </a:r>
            <a:endParaRPr lang="en-CA"/>
          </a:p>
        </p:txBody>
      </p:sp>
      <p:sp>
        <p:nvSpPr>
          <p:cNvPr id="5" name="Date Placeholder 4">
            <a:extLst>
              <a:ext uri="{FF2B5EF4-FFF2-40B4-BE49-F238E27FC236}">
                <a16:creationId xmlns:a16="http://schemas.microsoft.com/office/drawing/2014/main" id="{12C4E6C6-AD78-A84E-AD55-D38E4F26CEE8}"/>
              </a:ext>
            </a:extLst>
          </p:cNvPr>
          <p:cNvSpPr>
            <a:spLocks noGrp="1"/>
          </p:cNvSpPr>
          <p:nvPr>
            <p:ph type="dt" sz="half" idx="16"/>
          </p:nvPr>
        </p:nvSpPr>
        <p:spPr/>
        <p:txBody>
          <a:bodyPr/>
          <a:lstStyle/>
          <a:p>
            <a:fld id="{26A69486-E741-E548-882D-3BBA0679CE59}" type="datetime1">
              <a:rPr lang="en-CA" smtClean="0"/>
              <a:t>2025-11-14</a:t>
            </a:fld>
            <a:endParaRPr lang="en-CA"/>
          </a:p>
        </p:txBody>
      </p:sp>
      <p:sp>
        <p:nvSpPr>
          <p:cNvPr id="6" name="Footer Placeholder 5">
            <a:extLst>
              <a:ext uri="{FF2B5EF4-FFF2-40B4-BE49-F238E27FC236}">
                <a16:creationId xmlns:a16="http://schemas.microsoft.com/office/drawing/2014/main" id="{AF817C9D-A8F3-5C4F-9B60-33A80FD7EA02}"/>
              </a:ext>
            </a:extLst>
          </p:cNvPr>
          <p:cNvSpPr>
            <a:spLocks noGrp="1"/>
          </p:cNvSpPr>
          <p:nvPr>
            <p:ph type="ftr" sz="quarter" idx="17"/>
          </p:nvPr>
        </p:nvSpPr>
        <p:spPr>
          <a:xfrm>
            <a:off x="2524125" y="6229815"/>
            <a:ext cx="4286250" cy="260079"/>
          </a:xfrm>
        </p:spPr>
        <p:txBody>
          <a:bodyPr/>
          <a:lstStyle/>
          <a:p>
            <a:endParaRPr lang="en-CA"/>
          </a:p>
        </p:txBody>
      </p:sp>
      <p:sp>
        <p:nvSpPr>
          <p:cNvPr id="7" name="Slide Number Placeholder 10">
            <a:extLst>
              <a:ext uri="{FF2B5EF4-FFF2-40B4-BE49-F238E27FC236}">
                <a16:creationId xmlns:a16="http://schemas.microsoft.com/office/drawing/2014/main" id="{36BEFC1B-9FF7-5E49-AB98-F5482AE8AF6E}"/>
              </a:ext>
            </a:extLst>
          </p:cNvPr>
          <p:cNvSpPr>
            <a:spLocks noGrp="1"/>
          </p:cNvSpPr>
          <p:nvPr>
            <p:ph type="sldNum" sz="quarter" idx="12"/>
          </p:nvPr>
        </p:nvSpPr>
        <p:spPr>
          <a:xfrm>
            <a:off x="11454063" y="7026108"/>
            <a:ext cx="395922" cy="365125"/>
          </a:xfrm>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44945211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ubhead with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B8C7A-7442-A947-A3A0-0FF68497C995}"/>
              </a:ext>
            </a:extLst>
          </p:cNvPr>
          <p:cNvSpPr>
            <a:spLocks noGrp="1"/>
          </p:cNvSpPr>
          <p:nvPr>
            <p:ph type="title"/>
          </p:nvPr>
        </p:nvSpPr>
        <p:spPr>
          <a:xfrm>
            <a:off x="381000" y="441325"/>
            <a:ext cx="6429375" cy="989849"/>
          </a:xfrm>
        </p:spPr>
        <p:txBody>
          <a:bodyPr/>
          <a:lstStyle/>
          <a:p>
            <a:r>
              <a:rPr lang="en-US"/>
              <a:t>Click to edit Master title style</a:t>
            </a:r>
            <a:endParaRPr lang="en-CA"/>
          </a:p>
        </p:txBody>
      </p:sp>
      <p:sp>
        <p:nvSpPr>
          <p:cNvPr id="9" name="Text Placeholder 5">
            <a:extLst>
              <a:ext uri="{FF2B5EF4-FFF2-40B4-BE49-F238E27FC236}">
                <a16:creationId xmlns:a16="http://schemas.microsoft.com/office/drawing/2014/main" id="{63C5D830-AE07-C949-8D77-0E09109CD642}"/>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7" name="Content Placeholder 2">
            <a:extLst>
              <a:ext uri="{FF2B5EF4-FFF2-40B4-BE49-F238E27FC236}">
                <a16:creationId xmlns:a16="http://schemas.microsoft.com/office/drawing/2014/main" id="{D001E528-FEC7-DB4B-9280-FA2837CA305C}"/>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7524750" y="365126"/>
            <a:ext cx="4286250" cy="6129337"/>
          </a:xfrm>
        </p:spPr>
        <p:txBody>
          <a:bodyPr/>
          <a:lstStyle>
            <a:lvl1pPr marL="0" indent="0">
              <a:buNone/>
              <a:defRPr/>
            </a:lvl1pPr>
          </a:lstStyle>
          <a:p>
            <a:r>
              <a:rPr lang="en-US"/>
              <a:t>Click icon to add picture</a:t>
            </a:r>
            <a:endParaRPr lang="en-CA"/>
          </a:p>
        </p:txBody>
      </p:sp>
      <p:sp>
        <p:nvSpPr>
          <p:cNvPr id="5" name="Date Placeholder 4">
            <a:extLst>
              <a:ext uri="{FF2B5EF4-FFF2-40B4-BE49-F238E27FC236}">
                <a16:creationId xmlns:a16="http://schemas.microsoft.com/office/drawing/2014/main" id="{12C4E6C6-AD78-A84E-AD55-D38E4F26CEE8}"/>
              </a:ext>
            </a:extLst>
          </p:cNvPr>
          <p:cNvSpPr>
            <a:spLocks noGrp="1"/>
          </p:cNvSpPr>
          <p:nvPr>
            <p:ph type="dt" sz="half" idx="16"/>
          </p:nvPr>
        </p:nvSpPr>
        <p:spPr/>
        <p:txBody>
          <a:bodyPr/>
          <a:lstStyle/>
          <a:p>
            <a:fld id="{75BFC9D6-0F4F-7642-899B-C0851EB7E77B}" type="datetime1">
              <a:rPr lang="en-CA" smtClean="0"/>
              <a:t>2025-11-14</a:t>
            </a:fld>
            <a:endParaRPr lang="en-CA"/>
          </a:p>
        </p:txBody>
      </p:sp>
      <p:sp>
        <p:nvSpPr>
          <p:cNvPr id="6" name="Footer Placeholder 5">
            <a:extLst>
              <a:ext uri="{FF2B5EF4-FFF2-40B4-BE49-F238E27FC236}">
                <a16:creationId xmlns:a16="http://schemas.microsoft.com/office/drawing/2014/main" id="{AF817C9D-A8F3-5C4F-9B60-33A80FD7EA02}"/>
              </a:ext>
            </a:extLst>
          </p:cNvPr>
          <p:cNvSpPr>
            <a:spLocks noGrp="1"/>
          </p:cNvSpPr>
          <p:nvPr>
            <p:ph type="ftr" sz="quarter" idx="17"/>
          </p:nvPr>
        </p:nvSpPr>
        <p:spPr/>
        <p:txBody>
          <a:bodyPr/>
          <a:lstStyle/>
          <a:p>
            <a:endParaRPr lang="en-CA"/>
          </a:p>
        </p:txBody>
      </p:sp>
      <p:sp>
        <p:nvSpPr>
          <p:cNvPr id="8" name="Slide Number Placeholder 10">
            <a:extLst>
              <a:ext uri="{FF2B5EF4-FFF2-40B4-BE49-F238E27FC236}">
                <a16:creationId xmlns:a16="http://schemas.microsoft.com/office/drawing/2014/main" id="{7A8AFCF3-9B14-A742-87C8-89AB8F66DDBA}"/>
              </a:ext>
            </a:extLst>
          </p:cNvPr>
          <p:cNvSpPr>
            <a:spLocks noGrp="1"/>
          </p:cNvSpPr>
          <p:nvPr>
            <p:ph type="sldNum" sz="quarter" idx="12"/>
          </p:nvPr>
        </p:nvSpPr>
        <p:spPr>
          <a:xfrm>
            <a:off x="11454063" y="7022233"/>
            <a:ext cx="395922" cy="365125"/>
          </a:xfrm>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427052637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E1CDCB-598C-9F47-AB21-DA50429D90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C69312-531E-8743-8CF4-F67278DCD9C3}"/>
              </a:ext>
            </a:extLst>
          </p:cNvPr>
          <p:cNvSpPr>
            <a:spLocks noGrp="1"/>
          </p:cNvSpPr>
          <p:nvPr>
            <p:ph idx="1"/>
          </p:nvPr>
        </p:nvSpPr>
        <p:spPr>
          <a:xfrm>
            <a:off x="381000" y="1590676"/>
            <a:ext cx="6429375" cy="4178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05A067F-883A-C046-BC1B-3B49F8254542}"/>
              </a:ext>
            </a:extLst>
          </p:cNvPr>
          <p:cNvSpPr>
            <a:spLocks noGrp="1"/>
          </p:cNvSpPr>
          <p:nvPr>
            <p:ph type="body" sz="half" idx="2"/>
          </p:nvPr>
        </p:nvSpPr>
        <p:spPr>
          <a:xfrm>
            <a:off x="7524749" y="1590676"/>
            <a:ext cx="3575051" cy="4178300"/>
          </a:xfrm>
          <a:prstGeom prst="callout1">
            <a:avLst>
              <a:gd name="adj1" fmla="val -119"/>
              <a:gd name="adj2" fmla="val 20"/>
              <a:gd name="adj3" fmla="val 100006"/>
              <a:gd name="adj4" fmla="val 40"/>
            </a:avLst>
          </a:prstGeom>
          <a:ln w="6350">
            <a:solidFill>
              <a:schemeClr val="tx1"/>
            </a:solidFill>
          </a:ln>
        </p:spPr>
        <p:txBody>
          <a:bodyPr lIns="274320"/>
          <a:lstStyle/>
          <a:p>
            <a:pPr lvl="0"/>
            <a:r>
              <a:rPr lang="en-US"/>
              <a:t>Click to edit Master text styles</a:t>
            </a:r>
          </a:p>
        </p:txBody>
      </p:sp>
      <p:sp>
        <p:nvSpPr>
          <p:cNvPr id="5" name="Date Placeholder 4">
            <a:extLst>
              <a:ext uri="{FF2B5EF4-FFF2-40B4-BE49-F238E27FC236}">
                <a16:creationId xmlns:a16="http://schemas.microsoft.com/office/drawing/2014/main" id="{123EEE29-54A2-814D-A756-8384FB4B8EFB}"/>
              </a:ext>
            </a:extLst>
          </p:cNvPr>
          <p:cNvSpPr>
            <a:spLocks noGrp="1"/>
          </p:cNvSpPr>
          <p:nvPr>
            <p:ph type="dt" sz="half" idx="10"/>
          </p:nvPr>
        </p:nvSpPr>
        <p:spPr/>
        <p:txBody>
          <a:bodyPr/>
          <a:lstStyle/>
          <a:p>
            <a:fld id="{FE5C7A09-734E-7548-9E41-43E7C156F7D0}" type="datetime1">
              <a:rPr lang="en-CA" smtClean="0"/>
              <a:t>2025-11-14</a:t>
            </a:fld>
            <a:endParaRPr lang="en-CA"/>
          </a:p>
        </p:txBody>
      </p:sp>
      <p:sp>
        <p:nvSpPr>
          <p:cNvPr id="6" name="Footer Placeholder 5">
            <a:extLst>
              <a:ext uri="{FF2B5EF4-FFF2-40B4-BE49-F238E27FC236}">
                <a16:creationId xmlns:a16="http://schemas.microsoft.com/office/drawing/2014/main" id="{1838F5F0-4FE4-684E-B042-43D23008355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4D232F3-870A-4149-BCCC-EFCAEC69A4CF}"/>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3703559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ubhead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5480-BB79-4D45-9ABA-5884D15AE8B4}"/>
              </a:ext>
            </a:extLst>
          </p:cNvPr>
          <p:cNvSpPr>
            <a:spLocks noGrp="1"/>
          </p:cNvSpPr>
          <p:nvPr>
            <p:ph type="title"/>
          </p:nvPr>
        </p:nvSpPr>
        <p:spPr/>
        <p:txBody>
          <a:bodyPr/>
          <a:lstStyle/>
          <a:p>
            <a:r>
              <a:rPr lang="en-US"/>
              <a:t>Click to edit Master title style</a:t>
            </a:r>
            <a:endParaRPr lang="en-CA"/>
          </a:p>
        </p:txBody>
      </p:sp>
      <p:sp>
        <p:nvSpPr>
          <p:cNvPr id="13" name="Text Placeholder 5">
            <a:extLst>
              <a:ext uri="{FF2B5EF4-FFF2-40B4-BE49-F238E27FC236}">
                <a16:creationId xmlns:a16="http://schemas.microsoft.com/office/drawing/2014/main" id="{2F561D16-DC5D-0F47-897D-2EA7DB066575}"/>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Text Placeholder 3">
            <a:extLst>
              <a:ext uri="{FF2B5EF4-FFF2-40B4-BE49-F238E27FC236}">
                <a16:creationId xmlns:a16="http://schemas.microsoft.com/office/drawing/2014/main" id="{E5FAD569-1D0F-9C4F-8E56-DA522C636DE6}"/>
              </a:ext>
            </a:extLst>
          </p:cNvPr>
          <p:cNvSpPr>
            <a:spLocks noGrp="1"/>
          </p:cNvSpPr>
          <p:nvPr>
            <p:ph type="body" sz="half" idx="2"/>
          </p:nvPr>
        </p:nvSpPr>
        <p:spPr>
          <a:xfrm>
            <a:off x="7524749" y="1590676"/>
            <a:ext cx="3575051" cy="4178300"/>
          </a:xfrm>
          <a:prstGeom prst="callout1">
            <a:avLst>
              <a:gd name="adj1" fmla="val -119"/>
              <a:gd name="adj2" fmla="val 20"/>
              <a:gd name="adj3" fmla="val 100006"/>
              <a:gd name="adj4" fmla="val 40"/>
            </a:avLst>
          </a:prstGeom>
          <a:ln w="6350">
            <a:solidFill>
              <a:schemeClr val="tx1"/>
            </a:solidFill>
          </a:ln>
        </p:spPr>
        <p:txBody>
          <a:bodyPr lIns="274320"/>
          <a:lstStyle/>
          <a:p>
            <a:pPr lvl="0"/>
            <a:r>
              <a:rPr lang="en-US"/>
              <a:t>Click to edit Master text styles</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7B651A37-8D00-4546-912A-52A4AD472847}" type="datetime1">
              <a:rPr lang="en-CA" smtClean="0"/>
              <a:t>2025-11-14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4116560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22BCF4-A886-7149-8A95-F83F2BCA90D0}"/>
              </a:ext>
            </a:extLst>
          </p:cNvPr>
          <p:cNvSpPr>
            <a:spLocks noGrp="1"/>
          </p:cNvSpPr>
          <p:nvPr>
            <p:ph type="title"/>
          </p:nvPr>
        </p:nvSpPr>
        <p:spPr/>
        <p:txBody>
          <a:bodyPr/>
          <a:lstStyle/>
          <a:p>
            <a:r>
              <a:rPr lang="en-US"/>
              <a:t>Click to edit Master title style</a:t>
            </a:r>
            <a:endParaRPr lang="en-CA"/>
          </a:p>
        </p:txBody>
      </p:sp>
      <p:sp>
        <p:nvSpPr>
          <p:cNvPr id="3" name="Picture Placeholder 2">
            <a:extLst>
              <a:ext uri="{FF2B5EF4-FFF2-40B4-BE49-F238E27FC236}">
                <a16:creationId xmlns:a16="http://schemas.microsoft.com/office/drawing/2014/main" id="{18B84A97-9701-BF46-9397-077781D9F06A}"/>
              </a:ext>
            </a:extLst>
          </p:cNvPr>
          <p:cNvSpPr>
            <a:spLocks noGrp="1"/>
          </p:cNvSpPr>
          <p:nvPr>
            <p:ph type="pic" idx="1"/>
          </p:nvPr>
        </p:nvSpPr>
        <p:spPr>
          <a:xfrm>
            <a:off x="381000" y="1592263"/>
            <a:ext cx="7143750" cy="4902200"/>
          </a:xfrm>
        </p:spPr>
        <p:txBody>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1ABC8E8-47B4-8141-80D4-1FAEE45B3777}"/>
              </a:ext>
            </a:extLst>
          </p:cNvPr>
          <p:cNvSpPr>
            <a:spLocks noGrp="1"/>
          </p:cNvSpPr>
          <p:nvPr>
            <p:ph type="body" sz="half" idx="2"/>
          </p:nvPr>
        </p:nvSpPr>
        <p:spPr>
          <a:xfrm>
            <a:off x="8239124" y="1592264"/>
            <a:ext cx="357187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896E69F-3691-4845-9EA4-140698CF6642}"/>
              </a:ext>
            </a:extLst>
          </p:cNvPr>
          <p:cNvSpPr>
            <a:spLocks noGrp="1"/>
          </p:cNvSpPr>
          <p:nvPr>
            <p:ph type="dt" sz="half" idx="10"/>
          </p:nvPr>
        </p:nvSpPr>
        <p:spPr/>
        <p:txBody>
          <a:bodyPr/>
          <a:lstStyle/>
          <a:p>
            <a:fld id="{7301246A-41FF-3048-A43A-897A3529BA94}" type="datetime1">
              <a:rPr lang="en-CA" smtClean="0"/>
              <a:t>2025-11-14</a:t>
            </a:fld>
            <a:endParaRPr lang="en-CA"/>
          </a:p>
        </p:txBody>
      </p:sp>
      <p:sp>
        <p:nvSpPr>
          <p:cNvPr id="6" name="Footer Placeholder 5">
            <a:extLst>
              <a:ext uri="{FF2B5EF4-FFF2-40B4-BE49-F238E27FC236}">
                <a16:creationId xmlns:a16="http://schemas.microsoft.com/office/drawing/2014/main" id="{EF6407C2-4B87-F549-A795-7749607A50E1}"/>
              </a:ext>
            </a:extLst>
          </p:cNvPr>
          <p:cNvSpPr>
            <a:spLocks noGrp="1"/>
          </p:cNvSpPr>
          <p:nvPr>
            <p:ph type="ftr" sz="quarter" idx="11"/>
          </p:nvPr>
        </p:nvSpPr>
        <p:spPr>
          <a:xfrm>
            <a:off x="8239125" y="6229815"/>
            <a:ext cx="2860675" cy="260079"/>
          </a:xfrm>
        </p:spPr>
        <p:txBody>
          <a:bodyPr/>
          <a:lstStyle/>
          <a:p>
            <a:endParaRPr lang="en-CA"/>
          </a:p>
        </p:txBody>
      </p:sp>
      <p:sp>
        <p:nvSpPr>
          <p:cNvPr id="7" name="Slide Number Placeholder 6">
            <a:extLst>
              <a:ext uri="{FF2B5EF4-FFF2-40B4-BE49-F238E27FC236}">
                <a16:creationId xmlns:a16="http://schemas.microsoft.com/office/drawing/2014/main" id="{74B14144-75CA-5142-928C-A777A4A79B2E}"/>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315964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FF93-1275-392D-E2BC-3B01FC2790F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FD29DEC-52F4-76F1-882E-8CCC36B0B7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D662877-7485-1DB0-570C-836674D014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82D2168-FAF7-52AE-7DB0-D8755552C41F}"/>
              </a:ext>
            </a:extLst>
          </p:cNvPr>
          <p:cNvSpPr>
            <a:spLocks noGrp="1"/>
          </p:cNvSpPr>
          <p:nvPr>
            <p:ph type="dt" sz="half" idx="10"/>
          </p:nvPr>
        </p:nvSpPr>
        <p:spPr/>
        <p:txBody>
          <a:bodyPr/>
          <a:lstStyle/>
          <a:p>
            <a:fld id="{A4FBDDCC-0079-4243-89ED-B4F42B2CB895}" type="datetimeFigureOut">
              <a:rPr lang="en-CA" smtClean="0"/>
              <a:t>2025-11-14</a:t>
            </a:fld>
            <a:endParaRPr lang="en-CA"/>
          </a:p>
        </p:txBody>
      </p:sp>
      <p:sp>
        <p:nvSpPr>
          <p:cNvPr id="6" name="Footer Placeholder 5">
            <a:extLst>
              <a:ext uri="{FF2B5EF4-FFF2-40B4-BE49-F238E27FC236}">
                <a16:creationId xmlns:a16="http://schemas.microsoft.com/office/drawing/2014/main" id="{A62E1DE3-9C79-3BE2-53E3-22752DFACA4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5E0222E-E2D2-9181-9EF6-D5F61B4C7044}"/>
              </a:ext>
            </a:extLst>
          </p:cNvPr>
          <p:cNvSpPr>
            <a:spLocks noGrp="1"/>
          </p:cNvSpPr>
          <p:nvPr>
            <p:ph type="sldNum" sz="quarter" idx="12"/>
          </p:nvPr>
        </p:nvSpPr>
        <p:spPr/>
        <p:txBody>
          <a:bodyPr/>
          <a:lstStyle/>
          <a:p>
            <a:fld id="{D9190DC6-D6B0-4CD5-9B29-B1A885DEBE37}" type="slidenum">
              <a:rPr lang="en-CA" smtClean="0"/>
              <a:t>‹#›</a:t>
            </a:fld>
            <a:endParaRPr lang="en-CA"/>
          </a:p>
        </p:txBody>
      </p:sp>
    </p:spTree>
    <p:extLst>
      <p:ext uri="{BB962C8B-B14F-4D97-AF65-F5344CB8AC3E}">
        <p14:creationId xmlns:p14="http://schemas.microsoft.com/office/powerpoint/2010/main" val="823231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icture, Subhead with Cap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C1474-D3C0-7B47-A967-132913843826}"/>
              </a:ext>
            </a:extLst>
          </p:cNvPr>
          <p:cNvSpPr>
            <a:spLocks noGrp="1"/>
          </p:cNvSpPr>
          <p:nvPr>
            <p:ph type="title"/>
          </p:nvPr>
        </p:nvSpPr>
        <p:spPr/>
        <p:txBody>
          <a:bodyPr/>
          <a:lstStyle/>
          <a:p>
            <a:r>
              <a:rPr lang="en-US"/>
              <a:t>Click to edit Master title style</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1000" y="1592264"/>
            <a:ext cx="7143749" cy="4902199"/>
          </a:xfrm>
        </p:spPr>
        <p:txBody>
          <a:bodyPr/>
          <a:lstStyle>
            <a:lvl1pPr marL="0" indent="0">
              <a:buNone/>
              <a:defRPr/>
            </a:lvl1pPr>
          </a:lstStyle>
          <a:p>
            <a:r>
              <a:rPr lang="en-US"/>
              <a:t>Click icon to add picture</a:t>
            </a:r>
            <a:endParaRPr lang="en-CA"/>
          </a:p>
        </p:txBody>
      </p:sp>
      <p:sp>
        <p:nvSpPr>
          <p:cNvPr id="14" name="Text Placeholder 5">
            <a:extLst>
              <a:ext uri="{FF2B5EF4-FFF2-40B4-BE49-F238E27FC236}">
                <a16:creationId xmlns:a16="http://schemas.microsoft.com/office/drawing/2014/main" id="{7696FF8B-5ED8-614E-9B8E-C740ED671E12}"/>
              </a:ext>
            </a:extLst>
          </p:cNvPr>
          <p:cNvSpPr>
            <a:spLocks noGrp="1"/>
          </p:cNvSpPr>
          <p:nvPr>
            <p:ph type="body" sz="quarter" idx="20"/>
          </p:nvPr>
        </p:nvSpPr>
        <p:spPr>
          <a:xfrm>
            <a:off x="8239124" y="1592264"/>
            <a:ext cx="35718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2E074D5D-99DE-1042-944C-B3DACE16CD35}"/>
              </a:ext>
            </a:extLst>
          </p:cNvPr>
          <p:cNvSpPr>
            <a:spLocks noGrp="1"/>
          </p:cNvSpPr>
          <p:nvPr>
            <p:ph idx="21"/>
          </p:nvPr>
        </p:nvSpPr>
        <p:spPr>
          <a:xfrm>
            <a:off x="8239125" y="2145967"/>
            <a:ext cx="3571874" cy="3623007"/>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6A5D723A-74E6-6940-8C9C-B9D251B09B25}" type="datetime1">
              <a:rPr lang="en-CA" smtClean="0"/>
              <a:t>2025-11-14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a:xfrm>
            <a:off x="8239125" y="6229815"/>
            <a:ext cx="2860675" cy="260079"/>
          </a:xfrm>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72015638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A914-084A-8E4E-9FDD-CFBF6871EFA5}"/>
              </a:ext>
            </a:extLst>
          </p:cNvPr>
          <p:cNvSpPr>
            <a:spLocks noGrp="1"/>
          </p:cNvSpPr>
          <p:nvPr>
            <p:ph type="title"/>
          </p:nvPr>
        </p:nvSpPr>
        <p:spPr>
          <a:xfrm>
            <a:off x="381000" y="441325"/>
            <a:ext cx="4991100" cy="989849"/>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1" y="1592263"/>
            <a:ext cx="4991100" cy="4176712"/>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3">
            <a:extLst>
              <a:ext uri="{FF2B5EF4-FFF2-40B4-BE49-F238E27FC236}">
                <a16:creationId xmlns:a16="http://schemas.microsoft.com/office/drawing/2014/main" id="{F2695DE6-5A94-2B41-9B55-572CAB86C5A9}"/>
              </a:ext>
            </a:extLst>
          </p:cNvPr>
          <p:cNvSpPr>
            <a:spLocks noGrp="1"/>
          </p:cNvSpPr>
          <p:nvPr>
            <p:ph type="pic" sz="quarter" idx="17"/>
          </p:nvPr>
        </p:nvSpPr>
        <p:spPr>
          <a:xfrm>
            <a:off x="6096000" y="1016000"/>
            <a:ext cx="2513301" cy="3235924"/>
          </a:xfrm>
        </p:spPr>
        <p:txBody>
          <a:bodyPr/>
          <a:lstStyle>
            <a:lvl1pPr marL="0" indent="0">
              <a:buNone/>
              <a:defRPr/>
            </a:lvl1pPr>
          </a:lstStyle>
          <a:p>
            <a:r>
              <a:rPr lang="en-US"/>
              <a:t>Click icon to add picture</a:t>
            </a:r>
            <a:endParaRPr lang="en-CA"/>
          </a:p>
        </p:txBody>
      </p:sp>
      <p:sp>
        <p:nvSpPr>
          <p:cNvPr id="23" name="Picture Placeholder 3">
            <a:extLst>
              <a:ext uri="{FF2B5EF4-FFF2-40B4-BE49-F238E27FC236}">
                <a16:creationId xmlns:a16="http://schemas.microsoft.com/office/drawing/2014/main" id="{FF97E328-EA13-954D-A11E-8C81AC659568}"/>
              </a:ext>
            </a:extLst>
          </p:cNvPr>
          <p:cNvSpPr>
            <a:spLocks noGrp="1"/>
          </p:cNvSpPr>
          <p:nvPr>
            <p:ph type="pic" sz="quarter" idx="15"/>
          </p:nvPr>
        </p:nvSpPr>
        <p:spPr>
          <a:xfrm>
            <a:off x="6096000" y="4379314"/>
            <a:ext cx="2513301" cy="2478686"/>
          </a:xfrm>
        </p:spPr>
        <p:txBody>
          <a:bodyPr/>
          <a:lstStyle>
            <a:lvl1pPr marL="0" indent="0">
              <a:buNone/>
              <a:defRPr/>
            </a:lvl1pPr>
          </a:lstStyle>
          <a:p>
            <a:r>
              <a:rPr lang="en-US"/>
              <a:t>Click icon to add picture</a:t>
            </a:r>
            <a:endParaRPr lang="en-CA"/>
          </a:p>
        </p:txBody>
      </p:sp>
      <p:sp>
        <p:nvSpPr>
          <p:cNvPr id="27" name="Picture Placeholder 3">
            <a:extLst>
              <a:ext uri="{FF2B5EF4-FFF2-40B4-BE49-F238E27FC236}">
                <a16:creationId xmlns:a16="http://schemas.microsoft.com/office/drawing/2014/main" id="{22E6D772-67AA-AC40-A011-D33DB85447D5}"/>
              </a:ext>
            </a:extLst>
          </p:cNvPr>
          <p:cNvSpPr>
            <a:spLocks noGrp="1"/>
          </p:cNvSpPr>
          <p:nvPr>
            <p:ph type="pic" sz="quarter" idx="19"/>
          </p:nvPr>
        </p:nvSpPr>
        <p:spPr>
          <a:xfrm>
            <a:off x="8730961" y="0"/>
            <a:ext cx="2513301" cy="2478686"/>
          </a:xfrm>
        </p:spPr>
        <p:txBody>
          <a:bodyPr/>
          <a:lstStyle>
            <a:lvl1pPr marL="0" indent="0">
              <a:buNone/>
              <a:defRPr/>
            </a:lvl1pPr>
          </a:lstStyle>
          <a:p>
            <a:r>
              <a:rPr lang="en-US"/>
              <a:t>Click icon to add picture</a:t>
            </a:r>
            <a:endParaRPr lang="en-CA"/>
          </a:p>
        </p:txBody>
      </p:sp>
      <p:sp>
        <p:nvSpPr>
          <p:cNvPr id="29" name="Picture Placeholder 3">
            <a:extLst>
              <a:ext uri="{FF2B5EF4-FFF2-40B4-BE49-F238E27FC236}">
                <a16:creationId xmlns:a16="http://schemas.microsoft.com/office/drawing/2014/main" id="{07CBE58E-5A59-284E-9361-A93A7A2255B9}"/>
              </a:ext>
            </a:extLst>
          </p:cNvPr>
          <p:cNvSpPr>
            <a:spLocks noGrp="1"/>
          </p:cNvSpPr>
          <p:nvPr>
            <p:ph type="pic" sz="quarter" idx="20"/>
          </p:nvPr>
        </p:nvSpPr>
        <p:spPr>
          <a:xfrm>
            <a:off x="8730960" y="2603500"/>
            <a:ext cx="2513301" cy="3235924"/>
          </a:xfrm>
        </p:spPr>
        <p:txBody>
          <a:bodyPr/>
          <a:lstStyle>
            <a:lvl1pPr marL="0" indent="0">
              <a:buNone/>
              <a:defRPr/>
            </a:lvl1pPr>
          </a:lstStyle>
          <a:p>
            <a:r>
              <a:rPr lang="en-US"/>
              <a:t>Click icon to add picture</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30531CFD-87A8-494D-8139-BA875FE90534}" type="datetime1">
              <a:rPr lang="en-CA" smtClean="0"/>
              <a:t>2025-11-14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a:xfrm>
            <a:off x="8730960" y="6229815"/>
            <a:ext cx="2368840" cy="260079"/>
          </a:xfrm>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51792663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ubhead with 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0969-918A-7A4D-88D1-1D843926707E}"/>
              </a:ext>
            </a:extLst>
          </p:cNvPr>
          <p:cNvSpPr>
            <a:spLocks noGrp="1"/>
          </p:cNvSpPr>
          <p:nvPr>
            <p:ph type="title"/>
          </p:nvPr>
        </p:nvSpPr>
        <p:spPr>
          <a:xfrm>
            <a:off x="381000" y="441325"/>
            <a:ext cx="5003090" cy="989849"/>
          </a:xfrm>
        </p:spPr>
        <p:txBody>
          <a:bodyPr/>
          <a:lstStyle/>
          <a:p>
            <a:r>
              <a:rPr lang="en-US"/>
              <a:t>Click to edit Master title style</a:t>
            </a:r>
            <a:endParaRPr lang="en-CA"/>
          </a:p>
        </p:txBody>
      </p:sp>
      <p:sp>
        <p:nvSpPr>
          <p:cNvPr id="14" name="Text Placeholder 5">
            <a:extLst>
              <a:ext uri="{FF2B5EF4-FFF2-40B4-BE49-F238E27FC236}">
                <a16:creationId xmlns:a16="http://schemas.microsoft.com/office/drawing/2014/main" id="{0FA76A3C-4532-3C44-B71D-5A5FD02F8E10}"/>
              </a:ext>
            </a:extLst>
          </p:cNvPr>
          <p:cNvSpPr>
            <a:spLocks noGrp="1"/>
          </p:cNvSpPr>
          <p:nvPr>
            <p:ph type="body" sz="quarter" idx="14"/>
          </p:nvPr>
        </p:nvSpPr>
        <p:spPr>
          <a:xfrm>
            <a:off x="381000" y="1592263"/>
            <a:ext cx="5003091"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3" name="Content Placeholder 2">
            <a:extLst>
              <a:ext uri="{FF2B5EF4-FFF2-40B4-BE49-F238E27FC236}">
                <a16:creationId xmlns:a16="http://schemas.microsoft.com/office/drawing/2014/main" id="{365EC8CE-CED9-A644-83C1-E00A54AC4865}"/>
              </a:ext>
            </a:extLst>
          </p:cNvPr>
          <p:cNvSpPr>
            <a:spLocks noGrp="1"/>
          </p:cNvSpPr>
          <p:nvPr>
            <p:ph idx="1"/>
          </p:nvPr>
        </p:nvSpPr>
        <p:spPr>
          <a:xfrm>
            <a:off x="381001" y="2145967"/>
            <a:ext cx="5003090"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3">
            <a:extLst>
              <a:ext uri="{FF2B5EF4-FFF2-40B4-BE49-F238E27FC236}">
                <a16:creationId xmlns:a16="http://schemas.microsoft.com/office/drawing/2014/main" id="{F2695DE6-5A94-2B41-9B55-572CAB86C5A9}"/>
              </a:ext>
            </a:extLst>
          </p:cNvPr>
          <p:cNvSpPr>
            <a:spLocks noGrp="1"/>
          </p:cNvSpPr>
          <p:nvPr>
            <p:ph type="pic" sz="quarter" idx="17"/>
          </p:nvPr>
        </p:nvSpPr>
        <p:spPr>
          <a:xfrm>
            <a:off x="6096000" y="1016000"/>
            <a:ext cx="2513301" cy="3235924"/>
          </a:xfrm>
        </p:spPr>
        <p:txBody>
          <a:bodyPr/>
          <a:lstStyle>
            <a:lvl1pPr marL="0" indent="0">
              <a:buNone/>
              <a:defRPr/>
            </a:lvl1pPr>
          </a:lstStyle>
          <a:p>
            <a:r>
              <a:rPr lang="en-US"/>
              <a:t>Click icon to add picture</a:t>
            </a:r>
            <a:endParaRPr lang="en-CA"/>
          </a:p>
        </p:txBody>
      </p:sp>
      <p:sp>
        <p:nvSpPr>
          <p:cNvPr id="23" name="Picture Placeholder 3">
            <a:extLst>
              <a:ext uri="{FF2B5EF4-FFF2-40B4-BE49-F238E27FC236}">
                <a16:creationId xmlns:a16="http://schemas.microsoft.com/office/drawing/2014/main" id="{FF97E328-EA13-954D-A11E-8C81AC659568}"/>
              </a:ext>
            </a:extLst>
          </p:cNvPr>
          <p:cNvSpPr>
            <a:spLocks noGrp="1"/>
          </p:cNvSpPr>
          <p:nvPr>
            <p:ph type="pic" sz="quarter" idx="15"/>
          </p:nvPr>
        </p:nvSpPr>
        <p:spPr>
          <a:xfrm>
            <a:off x="6096000" y="4379314"/>
            <a:ext cx="2513301" cy="2478686"/>
          </a:xfrm>
        </p:spPr>
        <p:txBody>
          <a:bodyPr/>
          <a:lstStyle>
            <a:lvl1pPr marL="0" indent="0">
              <a:buNone/>
              <a:defRPr/>
            </a:lvl1pPr>
          </a:lstStyle>
          <a:p>
            <a:r>
              <a:rPr lang="en-US"/>
              <a:t>Click icon to add picture</a:t>
            </a:r>
            <a:endParaRPr lang="en-CA"/>
          </a:p>
        </p:txBody>
      </p:sp>
      <p:sp>
        <p:nvSpPr>
          <p:cNvPr id="27" name="Picture Placeholder 3">
            <a:extLst>
              <a:ext uri="{FF2B5EF4-FFF2-40B4-BE49-F238E27FC236}">
                <a16:creationId xmlns:a16="http://schemas.microsoft.com/office/drawing/2014/main" id="{22E6D772-67AA-AC40-A011-D33DB85447D5}"/>
              </a:ext>
            </a:extLst>
          </p:cNvPr>
          <p:cNvSpPr>
            <a:spLocks noGrp="1"/>
          </p:cNvSpPr>
          <p:nvPr>
            <p:ph type="pic" sz="quarter" idx="19"/>
          </p:nvPr>
        </p:nvSpPr>
        <p:spPr>
          <a:xfrm>
            <a:off x="8730961" y="0"/>
            <a:ext cx="2513301" cy="2478686"/>
          </a:xfrm>
        </p:spPr>
        <p:txBody>
          <a:bodyPr/>
          <a:lstStyle>
            <a:lvl1pPr marL="0" indent="0">
              <a:buNone/>
              <a:defRPr/>
            </a:lvl1pPr>
          </a:lstStyle>
          <a:p>
            <a:r>
              <a:rPr lang="en-US"/>
              <a:t>Click icon to add picture</a:t>
            </a:r>
            <a:endParaRPr lang="en-CA"/>
          </a:p>
        </p:txBody>
      </p:sp>
      <p:sp>
        <p:nvSpPr>
          <p:cNvPr id="29" name="Picture Placeholder 3">
            <a:extLst>
              <a:ext uri="{FF2B5EF4-FFF2-40B4-BE49-F238E27FC236}">
                <a16:creationId xmlns:a16="http://schemas.microsoft.com/office/drawing/2014/main" id="{07CBE58E-5A59-284E-9361-A93A7A2255B9}"/>
              </a:ext>
            </a:extLst>
          </p:cNvPr>
          <p:cNvSpPr>
            <a:spLocks noGrp="1"/>
          </p:cNvSpPr>
          <p:nvPr>
            <p:ph type="pic" sz="quarter" idx="20"/>
          </p:nvPr>
        </p:nvSpPr>
        <p:spPr>
          <a:xfrm>
            <a:off x="8730960" y="2603500"/>
            <a:ext cx="2513301" cy="3235924"/>
          </a:xfrm>
        </p:spPr>
        <p:txBody>
          <a:bodyPr/>
          <a:lstStyle>
            <a:lvl1pPr marL="0" indent="0">
              <a:buNone/>
              <a:defRPr/>
            </a:lvl1pPr>
          </a:lstStyle>
          <a:p>
            <a:r>
              <a:rPr lang="en-US"/>
              <a:t>Click icon to add picture</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82A55C61-564F-404F-B399-6A9C4F0C99FE}" type="datetime1">
              <a:rPr lang="en-CA" smtClean="0"/>
              <a:t>2025-11-14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174378076"/>
      </p:ext>
    </p:extLst>
  </p:cSld>
  <p:clrMapOvr>
    <a:masterClrMapping/>
  </p:clrMapOvr>
  <p:extLst>
    <p:ext uri="{DCECCB84-F9BA-43D5-87BE-67443E8EF086}">
      <p15:sldGuideLst xmlns:p15="http://schemas.microsoft.com/office/powerpoint/2012/main">
        <p15:guide id="3"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s with Descriptions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C5B92-FBA1-3647-B9A6-241C3E710F43}"/>
              </a:ext>
            </a:extLst>
          </p:cNvPr>
          <p:cNvSpPr>
            <a:spLocks noGrp="1"/>
          </p:cNvSpPr>
          <p:nvPr>
            <p:ph type="title"/>
          </p:nvPr>
        </p:nvSpPr>
        <p:spPr/>
        <p:txBody>
          <a:bodyPr/>
          <a:lstStyle/>
          <a:p>
            <a:r>
              <a:rPr lang="en-US"/>
              <a:t>Click to edit Master title style</a:t>
            </a:r>
            <a:endParaRPr lang="en-CA"/>
          </a:p>
        </p:txBody>
      </p:sp>
      <p:sp>
        <p:nvSpPr>
          <p:cNvPr id="21" name="Picture Placeholder 2">
            <a:extLst>
              <a:ext uri="{FF2B5EF4-FFF2-40B4-BE49-F238E27FC236}">
                <a16:creationId xmlns:a16="http://schemas.microsoft.com/office/drawing/2014/main" id="{2A72B1B5-E2B6-B04E-8156-F1A5BE8B772B}"/>
              </a:ext>
            </a:extLst>
          </p:cNvPr>
          <p:cNvSpPr>
            <a:spLocks noGrp="1" noChangeAspect="1"/>
          </p:cNvSpPr>
          <p:nvPr>
            <p:ph type="pic" sz="quarter" idx="13"/>
          </p:nvPr>
        </p:nvSpPr>
        <p:spPr>
          <a:xfrm>
            <a:off x="422226"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9" name="Text Placeholder 2">
            <a:extLst>
              <a:ext uri="{FF2B5EF4-FFF2-40B4-BE49-F238E27FC236}">
                <a16:creationId xmlns:a16="http://schemas.microsoft.com/office/drawing/2014/main" id="{74E7F2DE-2C36-FF49-B781-64ED3F5331C1}"/>
              </a:ext>
            </a:extLst>
          </p:cNvPr>
          <p:cNvSpPr>
            <a:spLocks noGrp="1"/>
          </p:cNvSpPr>
          <p:nvPr>
            <p:ph type="body" sz="quarter" idx="17"/>
          </p:nvPr>
        </p:nvSpPr>
        <p:spPr>
          <a:xfrm>
            <a:off x="1814500" y="1592262"/>
            <a:ext cx="3568714" cy="4176713"/>
          </a:xfrm>
        </p:spPr>
        <p:txBody>
          <a:bodyPr>
            <a:normAutofit/>
          </a:bodyPr>
          <a:lstStyle>
            <a:lvl1pPr>
              <a:defRPr sz="1400"/>
            </a:lvl1pPr>
          </a:lstStyle>
          <a:p>
            <a:pPr lvl="0"/>
            <a:r>
              <a:rPr lang="en-US"/>
              <a:t>Click to edit Master text styles</a:t>
            </a:r>
          </a:p>
        </p:txBody>
      </p:sp>
      <p:sp>
        <p:nvSpPr>
          <p:cNvPr id="31" name="Picture Placeholder 2">
            <a:extLst>
              <a:ext uri="{FF2B5EF4-FFF2-40B4-BE49-F238E27FC236}">
                <a16:creationId xmlns:a16="http://schemas.microsoft.com/office/drawing/2014/main" id="{F1EFE7AC-6C50-8A4D-B3B2-950CFD780090}"/>
              </a:ext>
            </a:extLst>
          </p:cNvPr>
          <p:cNvSpPr>
            <a:spLocks noGrp="1" noChangeAspect="1"/>
          </p:cNvSpPr>
          <p:nvPr>
            <p:ph type="pic" sz="quarter" idx="18"/>
          </p:nvPr>
        </p:nvSpPr>
        <p:spPr>
          <a:xfrm>
            <a:off x="6428005"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32" name="Text Placeholder 2">
            <a:extLst>
              <a:ext uri="{FF2B5EF4-FFF2-40B4-BE49-F238E27FC236}">
                <a16:creationId xmlns:a16="http://schemas.microsoft.com/office/drawing/2014/main" id="{DA1B9E1F-8070-8D48-B0BC-EA29EBA10AC1}"/>
              </a:ext>
            </a:extLst>
          </p:cNvPr>
          <p:cNvSpPr>
            <a:spLocks noGrp="1"/>
          </p:cNvSpPr>
          <p:nvPr>
            <p:ph type="body" sz="quarter" idx="19"/>
          </p:nvPr>
        </p:nvSpPr>
        <p:spPr>
          <a:xfrm>
            <a:off x="7820279" y="1592263"/>
            <a:ext cx="3568714" cy="4176712"/>
          </a:xfrm>
        </p:spPr>
        <p:txBody>
          <a:bodyPr>
            <a:normAutofit/>
          </a:bodyPr>
          <a:lstStyle>
            <a:lvl1pPr>
              <a:defRPr sz="1400"/>
            </a:lvl1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21DAE1E5-D274-F74E-B2FC-240B88603360}" type="datetime1">
              <a:rPr lang="en-CA" smtClean="0"/>
              <a:t>2025-11-14</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368607F3-C9B1-4040-8573-461C27317DCD}"/>
              </a:ext>
            </a:extLst>
          </p:cNvPr>
          <p:cNvCxnSpPr>
            <a:cxnSpLocks/>
          </p:cNvCxnSpPr>
          <p:nvPr userDrawn="1"/>
        </p:nvCxnSpPr>
        <p:spPr>
          <a:xfrm>
            <a:off x="6096000"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557581"/>
      </p:ext>
    </p:extLst>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s with Descriptions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6519-0532-7C4B-9FA9-9D0D9DD2FA19}"/>
              </a:ext>
            </a:extLst>
          </p:cNvPr>
          <p:cNvSpPr>
            <a:spLocks noGrp="1"/>
          </p:cNvSpPr>
          <p:nvPr>
            <p:ph type="title"/>
          </p:nvPr>
        </p:nvSpPr>
        <p:spPr/>
        <p:txBody>
          <a:bodyPr/>
          <a:lstStyle/>
          <a:p>
            <a:r>
              <a:rPr lang="en-US"/>
              <a:t>Click to edit Master title style</a:t>
            </a:r>
            <a:endParaRPr lang="en-CA"/>
          </a:p>
        </p:txBody>
      </p:sp>
      <p:sp>
        <p:nvSpPr>
          <p:cNvPr id="12" name="Picture Placeholder 2">
            <a:extLst>
              <a:ext uri="{FF2B5EF4-FFF2-40B4-BE49-F238E27FC236}">
                <a16:creationId xmlns:a16="http://schemas.microsoft.com/office/drawing/2014/main" id="{D6C5A4BB-3493-2242-919E-B698F5468C07}"/>
              </a:ext>
            </a:extLst>
          </p:cNvPr>
          <p:cNvSpPr>
            <a:spLocks noGrp="1" noChangeAspect="1"/>
          </p:cNvSpPr>
          <p:nvPr>
            <p:ph type="pic" sz="quarter" idx="13"/>
          </p:nvPr>
        </p:nvSpPr>
        <p:spPr>
          <a:xfrm>
            <a:off x="893653"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type="body" idx="17"/>
          </p:nvPr>
        </p:nvSpPr>
        <p:spPr>
          <a:xfrm>
            <a:off x="893653" y="2921671"/>
            <a:ext cx="2855387"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6" name="Picture Placeholder 2">
            <a:extLst>
              <a:ext uri="{FF2B5EF4-FFF2-40B4-BE49-F238E27FC236}">
                <a16:creationId xmlns:a16="http://schemas.microsoft.com/office/drawing/2014/main" id="{B3626523-D401-574F-ABBC-A53AB583C5B3}"/>
              </a:ext>
            </a:extLst>
          </p:cNvPr>
          <p:cNvSpPr>
            <a:spLocks noGrp="1" noChangeAspect="1"/>
          </p:cNvSpPr>
          <p:nvPr>
            <p:ph type="pic" sz="quarter" idx="23"/>
          </p:nvPr>
        </p:nvSpPr>
        <p:spPr>
          <a:xfrm>
            <a:off x="4434620"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15" name="Content Placeholder 2">
            <a:extLst>
              <a:ext uri="{FF2B5EF4-FFF2-40B4-BE49-F238E27FC236}">
                <a16:creationId xmlns:a16="http://schemas.microsoft.com/office/drawing/2014/main" id="{5C6784AB-34D5-1149-80A6-0894445D8A44}"/>
              </a:ext>
            </a:extLst>
          </p:cNvPr>
          <p:cNvSpPr>
            <a:spLocks noGrp="1"/>
          </p:cNvSpPr>
          <p:nvPr>
            <p:ph type="body" idx="22"/>
          </p:nvPr>
        </p:nvSpPr>
        <p:spPr>
          <a:xfrm>
            <a:off x="4440238" y="2921671"/>
            <a:ext cx="2849769"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8" name="Picture Placeholder 2">
            <a:extLst>
              <a:ext uri="{FF2B5EF4-FFF2-40B4-BE49-F238E27FC236}">
                <a16:creationId xmlns:a16="http://schemas.microsoft.com/office/drawing/2014/main" id="{C507C210-106E-F54C-A9C9-B68D9AD82693}"/>
              </a:ext>
            </a:extLst>
          </p:cNvPr>
          <p:cNvSpPr>
            <a:spLocks noGrp="1" noChangeAspect="1"/>
          </p:cNvSpPr>
          <p:nvPr>
            <p:ph type="pic" sz="quarter" idx="25"/>
          </p:nvPr>
        </p:nvSpPr>
        <p:spPr>
          <a:xfrm>
            <a:off x="7975587"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17" name="Content Placeholder 2">
            <a:extLst>
              <a:ext uri="{FF2B5EF4-FFF2-40B4-BE49-F238E27FC236}">
                <a16:creationId xmlns:a16="http://schemas.microsoft.com/office/drawing/2014/main" id="{FE04915A-9863-374E-BCFE-0C1BD5F1572A}"/>
              </a:ext>
            </a:extLst>
          </p:cNvPr>
          <p:cNvSpPr>
            <a:spLocks noGrp="1"/>
          </p:cNvSpPr>
          <p:nvPr>
            <p:ph type="body" idx="24"/>
          </p:nvPr>
        </p:nvSpPr>
        <p:spPr>
          <a:xfrm>
            <a:off x="7975587" y="2921671"/>
            <a:ext cx="2855387"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5CE84035-3A00-6B4E-8415-5CD67CC21364}" type="datetime1">
              <a:rPr lang="en-CA" smtClean="0"/>
              <a:t>2025-11-14</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3" name="Straight Connector 12">
            <a:extLst>
              <a:ext uri="{FF2B5EF4-FFF2-40B4-BE49-F238E27FC236}">
                <a16:creationId xmlns:a16="http://schemas.microsoft.com/office/drawing/2014/main" id="{71C2FD06-AE26-2C49-BFDD-3DF837CD9E80}"/>
              </a:ext>
            </a:extLst>
          </p:cNvPr>
          <p:cNvCxnSpPr>
            <a:cxnSpLocks/>
          </p:cNvCxnSpPr>
          <p:nvPr userDrawn="1"/>
        </p:nvCxnSpPr>
        <p:spPr>
          <a:xfrm>
            <a:off x="4099380" y="2996317"/>
            <a:ext cx="0" cy="277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25E761-B6DF-E645-8C12-5A6334505C57}"/>
              </a:ext>
            </a:extLst>
          </p:cNvPr>
          <p:cNvCxnSpPr>
            <a:cxnSpLocks/>
          </p:cNvCxnSpPr>
          <p:nvPr userDrawn="1"/>
        </p:nvCxnSpPr>
        <p:spPr>
          <a:xfrm>
            <a:off x="7633533" y="2996317"/>
            <a:ext cx="0" cy="277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238546"/>
      </p:ext>
    </p:extLst>
  </p:cSld>
  <p:clrMapOvr>
    <a:masterClrMapping/>
  </p:clrMapOvr>
  <p:extLst>
    <p:ext uri="{DCECCB84-F9BA-43D5-87BE-67443E8EF086}">
      <p15:sldGuideLst xmlns:p15="http://schemas.microsoft.com/office/powerpoint/2012/main">
        <p15:guide id="1" pos="7106">
          <p15:clr>
            <a:srgbClr val="FBAE40"/>
          </p15:clr>
        </p15:guide>
        <p15:guide id="2" pos="2366">
          <p15:clr>
            <a:srgbClr val="FBAE40"/>
          </p15:clr>
        </p15:guide>
        <p15:guide id="3" pos="2797">
          <p15:clr>
            <a:srgbClr val="FBAE40"/>
          </p15:clr>
        </p15:guide>
        <p15:guide id="4" pos="5019">
          <p15:clr>
            <a:srgbClr val="FBAE40"/>
          </p15:clr>
        </p15:guide>
        <p15:guide id="5" pos="45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s with Descriptions -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51FA4-8589-564C-8B4D-21B4242F71A7}"/>
              </a:ext>
            </a:extLst>
          </p:cNvPr>
          <p:cNvSpPr>
            <a:spLocks noGrp="1"/>
          </p:cNvSpPr>
          <p:nvPr>
            <p:ph type="title"/>
          </p:nvPr>
        </p:nvSpPr>
        <p:spPr/>
        <p:txBody>
          <a:bodyPr/>
          <a:lstStyle/>
          <a:p>
            <a:r>
              <a:rPr lang="en-US"/>
              <a:t>Click to edit Master title style</a:t>
            </a:r>
            <a:endParaRPr lang="en-CA"/>
          </a:p>
        </p:txBody>
      </p:sp>
      <p:sp>
        <p:nvSpPr>
          <p:cNvPr id="19" name="Picture Placeholder 2">
            <a:extLst>
              <a:ext uri="{FF2B5EF4-FFF2-40B4-BE49-F238E27FC236}">
                <a16:creationId xmlns:a16="http://schemas.microsoft.com/office/drawing/2014/main" id="{136496C0-1BFE-CE4D-9200-2CC0E910138C}"/>
              </a:ext>
            </a:extLst>
          </p:cNvPr>
          <p:cNvSpPr>
            <a:spLocks noGrp="1" noChangeAspect="1"/>
          </p:cNvSpPr>
          <p:nvPr>
            <p:ph type="pic" sz="quarter" idx="23"/>
          </p:nvPr>
        </p:nvSpPr>
        <p:spPr>
          <a:xfrm>
            <a:off x="893653" y="1593274"/>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4" name="Text Placeholder 16">
            <a:extLst>
              <a:ext uri="{FF2B5EF4-FFF2-40B4-BE49-F238E27FC236}">
                <a16:creationId xmlns:a16="http://schemas.microsoft.com/office/drawing/2014/main" id="{5DAFEBCF-49E1-614A-80CF-86DA431900B6}"/>
              </a:ext>
            </a:extLst>
          </p:cNvPr>
          <p:cNvSpPr>
            <a:spLocks noGrp="1"/>
          </p:cNvSpPr>
          <p:nvPr>
            <p:ph type="body" sz="quarter" idx="25"/>
          </p:nvPr>
        </p:nvSpPr>
        <p:spPr>
          <a:xfrm>
            <a:off x="2285928" y="1603663"/>
            <a:ext cx="3396416" cy="1751090"/>
          </a:xfrm>
        </p:spPr>
        <p:txBody>
          <a:bodyPr>
            <a:normAutofit/>
          </a:bodyPr>
          <a:lstStyle>
            <a:lvl1pPr marL="0" indent="0">
              <a:buNone/>
              <a:defRPr sz="1400"/>
            </a:lvl1pPr>
          </a:lstStyle>
          <a:p>
            <a:pPr lvl="0"/>
            <a:r>
              <a:rPr lang="en-US"/>
              <a:t>Click to edit Master text styles</a:t>
            </a:r>
          </a:p>
        </p:txBody>
      </p:sp>
      <p:sp>
        <p:nvSpPr>
          <p:cNvPr id="23" name="Picture Placeholder 2">
            <a:extLst>
              <a:ext uri="{FF2B5EF4-FFF2-40B4-BE49-F238E27FC236}">
                <a16:creationId xmlns:a16="http://schemas.microsoft.com/office/drawing/2014/main" id="{8A6C41E9-E75F-AA41-809E-FB420CBF4FC7}"/>
              </a:ext>
            </a:extLst>
          </p:cNvPr>
          <p:cNvSpPr>
            <a:spLocks noGrp="1" noChangeAspect="1"/>
          </p:cNvSpPr>
          <p:nvPr>
            <p:ph type="pic" sz="quarter" idx="24"/>
          </p:nvPr>
        </p:nvSpPr>
        <p:spPr>
          <a:xfrm>
            <a:off x="6426706" y="1593274"/>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5" name="Text Placeholder 16">
            <a:extLst>
              <a:ext uri="{FF2B5EF4-FFF2-40B4-BE49-F238E27FC236}">
                <a16:creationId xmlns:a16="http://schemas.microsoft.com/office/drawing/2014/main" id="{BBFF9FBA-DD88-1141-8BB3-4F4C207F31FC}"/>
              </a:ext>
            </a:extLst>
          </p:cNvPr>
          <p:cNvSpPr>
            <a:spLocks noGrp="1"/>
          </p:cNvSpPr>
          <p:nvPr>
            <p:ph type="body" sz="quarter" idx="26"/>
          </p:nvPr>
        </p:nvSpPr>
        <p:spPr>
          <a:xfrm>
            <a:off x="7818981" y="1591731"/>
            <a:ext cx="3396416" cy="1751090"/>
          </a:xfrm>
        </p:spPr>
        <p:txBody>
          <a:bodyPr>
            <a:normAutofit/>
          </a:bodyPr>
          <a:lstStyle>
            <a:lvl1pPr marL="0" indent="0">
              <a:buNone/>
              <a:defRPr sz="1400"/>
            </a:lvl1pPr>
          </a:lstStyle>
          <a:p>
            <a:pPr lvl="0"/>
            <a:r>
              <a:rPr lang="en-US"/>
              <a:t>Click to edit Master text styles</a:t>
            </a:r>
          </a:p>
        </p:txBody>
      </p:sp>
      <p:sp>
        <p:nvSpPr>
          <p:cNvPr id="16" name="Picture Placeholder 2">
            <a:extLst>
              <a:ext uri="{FF2B5EF4-FFF2-40B4-BE49-F238E27FC236}">
                <a16:creationId xmlns:a16="http://schemas.microsoft.com/office/drawing/2014/main" id="{99381994-618A-3C44-8618-AABB14F1506F}"/>
              </a:ext>
            </a:extLst>
          </p:cNvPr>
          <p:cNvSpPr>
            <a:spLocks noGrp="1" noChangeAspect="1"/>
          </p:cNvSpPr>
          <p:nvPr>
            <p:ph type="pic" sz="quarter" idx="17"/>
          </p:nvPr>
        </p:nvSpPr>
        <p:spPr>
          <a:xfrm>
            <a:off x="893653" y="4003260"/>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1" name="Text Placeholder 16">
            <a:extLst>
              <a:ext uri="{FF2B5EF4-FFF2-40B4-BE49-F238E27FC236}">
                <a16:creationId xmlns:a16="http://schemas.microsoft.com/office/drawing/2014/main" id="{B972DB0D-D400-5848-9A57-7EFD02099860}"/>
              </a:ext>
            </a:extLst>
          </p:cNvPr>
          <p:cNvSpPr>
            <a:spLocks noGrp="1"/>
          </p:cNvSpPr>
          <p:nvPr>
            <p:ph type="body" sz="quarter" idx="21"/>
          </p:nvPr>
        </p:nvSpPr>
        <p:spPr>
          <a:xfrm>
            <a:off x="2285928" y="4013649"/>
            <a:ext cx="3396416" cy="1751090"/>
          </a:xfrm>
        </p:spPr>
        <p:txBody>
          <a:bodyPr>
            <a:normAutofit/>
          </a:bodyPr>
          <a:lstStyle>
            <a:lvl1pPr marL="0" indent="0">
              <a:buNone/>
              <a:defRPr sz="1400"/>
            </a:lvl1pPr>
          </a:lstStyle>
          <a:p>
            <a:pPr lvl="0"/>
            <a:r>
              <a:rPr lang="en-US"/>
              <a:t>Click to edit Master text styles</a:t>
            </a:r>
          </a:p>
        </p:txBody>
      </p:sp>
      <p:sp>
        <p:nvSpPr>
          <p:cNvPr id="18" name="Picture Placeholder 2">
            <a:extLst>
              <a:ext uri="{FF2B5EF4-FFF2-40B4-BE49-F238E27FC236}">
                <a16:creationId xmlns:a16="http://schemas.microsoft.com/office/drawing/2014/main" id="{304CEAB8-9EEB-214D-8C2F-EC98B2FCD0C0}"/>
              </a:ext>
            </a:extLst>
          </p:cNvPr>
          <p:cNvSpPr>
            <a:spLocks noGrp="1" noChangeAspect="1"/>
          </p:cNvSpPr>
          <p:nvPr>
            <p:ph type="pic" sz="quarter" idx="19"/>
          </p:nvPr>
        </p:nvSpPr>
        <p:spPr>
          <a:xfrm>
            <a:off x="6426706" y="4003260"/>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2" name="Text Placeholder 16">
            <a:extLst>
              <a:ext uri="{FF2B5EF4-FFF2-40B4-BE49-F238E27FC236}">
                <a16:creationId xmlns:a16="http://schemas.microsoft.com/office/drawing/2014/main" id="{8207CBAE-5643-1B43-87D2-81EC2D696AF5}"/>
              </a:ext>
            </a:extLst>
          </p:cNvPr>
          <p:cNvSpPr>
            <a:spLocks noGrp="1"/>
          </p:cNvSpPr>
          <p:nvPr>
            <p:ph type="body" sz="quarter" idx="22"/>
          </p:nvPr>
        </p:nvSpPr>
        <p:spPr>
          <a:xfrm>
            <a:off x="7818981" y="4001717"/>
            <a:ext cx="3396416" cy="1751090"/>
          </a:xfrm>
        </p:spPr>
        <p:txBody>
          <a:bodyPr>
            <a:normAutofit/>
          </a:bodyPr>
          <a:lstStyle>
            <a:lvl1pPr marL="0" indent="0">
              <a:buNone/>
              <a:defRPr sz="1400"/>
            </a:lvl1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A4A1BE50-3C46-434A-860D-C27D87407209}" type="datetime1">
              <a:rPr lang="en-CA" smtClean="0"/>
              <a:t>2025-11-14</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4" name="Straight Connector 13">
            <a:extLst>
              <a:ext uri="{FF2B5EF4-FFF2-40B4-BE49-F238E27FC236}">
                <a16:creationId xmlns:a16="http://schemas.microsoft.com/office/drawing/2014/main" id="{3B49D52E-6E64-424D-9315-C95FA7737A28}"/>
              </a:ext>
            </a:extLst>
          </p:cNvPr>
          <p:cNvCxnSpPr>
            <a:cxnSpLocks/>
          </p:cNvCxnSpPr>
          <p:nvPr userDrawn="1"/>
        </p:nvCxnSpPr>
        <p:spPr>
          <a:xfrm>
            <a:off x="774503" y="3695202"/>
            <a:ext cx="106429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1E9422-46C3-734C-A068-7F81B94FDCED}"/>
              </a:ext>
            </a:extLst>
          </p:cNvPr>
          <p:cNvCxnSpPr>
            <a:cxnSpLocks/>
          </p:cNvCxnSpPr>
          <p:nvPr userDrawn="1"/>
        </p:nvCxnSpPr>
        <p:spPr>
          <a:xfrm>
            <a:off x="6096000" y="1592263"/>
            <a:ext cx="0" cy="417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048509"/>
      </p:ext>
    </p:extLst>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A5C6-B6D6-8F49-A809-D550B8736FB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1000" y="1592263"/>
            <a:ext cx="6429371" cy="417671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AF07C545-E8A2-214D-B8EA-9AF78FC07C66}"/>
              </a:ext>
            </a:extLst>
          </p:cNvPr>
          <p:cNvSpPr>
            <a:spLocks noGrp="1"/>
          </p:cNvSpPr>
          <p:nvPr>
            <p:ph type="pic" sz="quarter" idx="16" hasCustomPrompt="1"/>
          </p:nvPr>
        </p:nvSpPr>
        <p:spPr>
          <a:xfrm>
            <a:off x="7840654" y="1596280"/>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8774C250-6ABF-5A48-BB1A-4E56FF798463}"/>
              </a:ext>
            </a:extLst>
          </p:cNvPr>
          <p:cNvSpPr>
            <a:spLocks noGrp="1"/>
          </p:cNvSpPr>
          <p:nvPr>
            <p:ph type="body" idx="14" hasCustomPrompt="1"/>
          </p:nvPr>
        </p:nvSpPr>
        <p:spPr>
          <a:xfrm>
            <a:off x="7761326" y="2124222"/>
            <a:ext cx="3575050" cy="2598864"/>
          </a:xfrm>
        </p:spPr>
        <p:txBody>
          <a:bodyPr>
            <a:normAutofit/>
          </a:bodyPr>
          <a:lstStyle>
            <a:lvl1pPr marL="0" marR="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sz="2200" b="0" i="0">
                <a:latin typeface="Times" pitchFamily="2" charset="0"/>
              </a:defRPr>
            </a:lvl1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lang="en-CA" dirty="0"/>
              <a:t>Click to add quote text</a:t>
            </a:r>
          </a:p>
        </p:txBody>
      </p:sp>
      <p:sp>
        <p:nvSpPr>
          <p:cNvPr id="12" name="Picture Placeholder 2">
            <a:extLst>
              <a:ext uri="{FF2B5EF4-FFF2-40B4-BE49-F238E27FC236}">
                <a16:creationId xmlns:a16="http://schemas.microsoft.com/office/drawing/2014/main" id="{91E674F5-064B-E443-8C56-1A475A6506A2}"/>
              </a:ext>
            </a:extLst>
          </p:cNvPr>
          <p:cNvSpPr>
            <a:spLocks noGrp="1" noChangeAspect="1"/>
          </p:cNvSpPr>
          <p:nvPr>
            <p:ph type="pic" sz="quarter" idx="13" hasCustomPrompt="1"/>
          </p:nvPr>
        </p:nvSpPr>
        <p:spPr>
          <a:xfrm>
            <a:off x="7818016" y="4888192"/>
            <a:ext cx="828000" cy="828000"/>
          </a:xfrm>
          <a:prstGeom prst="ellipse">
            <a:avLst/>
          </a:prstGeom>
        </p:spPr>
        <p:txBody>
          <a:bodyPr lIns="0" tIns="0" rIns="0" bIns="0" anchor="ctr" anchorCtr="0">
            <a:normAutofit/>
          </a:bodyPr>
          <a:lstStyle>
            <a:lvl1pPr marL="0" indent="0" algn="ctr">
              <a:buNone/>
              <a:defRPr sz="900"/>
            </a:lvl1pPr>
          </a:lstStyle>
          <a:p>
            <a:r>
              <a:rPr lang="en-CA" dirty="0"/>
              <a:t>Add headshot here</a:t>
            </a:r>
          </a:p>
        </p:txBody>
      </p:sp>
      <p:sp>
        <p:nvSpPr>
          <p:cNvPr id="13" name="Text Placeholder 4">
            <a:extLst>
              <a:ext uri="{FF2B5EF4-FFF2-40B4-BE49-F238E27FC236}">
                <a16:creationId xmlns:a16="http://schemas.microsoft.com/office/drawing/2014/main" id="{C8D13537-522E-8546-9470-90870D36AA66}"/>
              </a:ext>
            </a:extLst>
          </p:cNvPr>
          <p:cNvSpPr>
            <a:spLocks noGrp="1"/>
          </p:cNvSpPr>
          <p:nvPr>
            <p:ph type="body" sz="quarter" idx="15" hasCustomPrompt="1"/>
          </p:nvPr>
        </p:nvSpPr>
        <p:spPr>
          <a:xfrm>
            <a:off x="8772314" y="5077459"/>
            <a:ext cx="256406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945AD138-30AA-0A47-B8AD-167AED96891C}" type="datetime1">
              <a:rPr lang="en-CA" smtClean="0"/>
              <a:t>2025-11-14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4" name="Straight Connector 13">
            <a:extLst>
              <a:ext uri="{FF2B5EF4-FFF2-40B4-BE49-F238E27FC236}">
                <a16:creationId xmlns:a16="http://schemas.microsoft.com/office/drawing/2014/main" id="{D1BCEB1A-B3C9-B94C-964C-8D029A6DC9D7}"/>
              </a:ext>
            </a:extLst>
          </p:cNvPr>
          <p:cNvCxnSpPr>
            <a:cxnSpLocks/>
          </p:cNvCxnSpPr>
          <p:nvPr userDrawn="1"/>
        </p:nvCxnSpPr>
        <p:spPr>
          <a:xfrm>
            <a:off x="7524750" y="1592264"/>
            <a:ext cx="0" cy="4176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94000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ubhead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CD27-8C18-9747-95A9-63502B6FA4C0}"/>
              </a:ext>
            </a:extLst>
          </p:cNvPr>
          <p:cNvSpPr>
            <a:spLocks noGrp="1"/>
          </p:cNvSpPr>
          <p:nvPr>
            <p:ph type="title"/>
          </p:nvPr>
        </p:nvSpPr>
        <p:spPr/>
        <p:txBody>
          <a:bodyPr/>
          <a:lstStyle/>
          <a:p>
            <a:r>
              <a:rPr lang="en-US"/>
              <a:t>Click to edit Master title style</a:t>
            </a:r>
            <a:endParaRPr lang="en-CA"/>
          </a:p>
        </p:txBody>
      </p:sp>
      <p:sp>
        <p:nvSpPr>
          <p:cNvPr id="13" name="Text Placeholder 5">
            <a:extLst>
              <a:ext uri="{FF2B5EF4-FFF2-40B4-BE49-F238E27FC236}">
                <a16:creationId xmlns:a16="http://schemas.microsoft.com/office/drawing/2014/main" id="{2F561D16-DC5D-0F47-897D-2EA7DB066575}"/>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0" name="Picture Placeholder 2">
            <a:extLst>
              <a:ext uri="{FF2B5EF4-FFF2-40B4-BE49-F238E27FC236}">
                <a16:creationId xmlns:a16="http://schemas.microsoft.com/office/drawing/2014/main" id="{8557193E-D5A9-FA49-A4C2-C6B4E15CAC04}"/>
              </a:ext>
            </a:extLst>
          </p:cNvPr>
          <p:cNvSpPr>
            <a:spLocks noGrp="1"/>
          </p:cNvSpPr>
          <p:nvPr>
            <p:ph type="pic" sz="quarter" idx="16" hasCustomPrompt="1"/>
          </p:nvPr>
        </p:nvSpPr>
        <p:spPr>
          <a:xfrm>
            <a:off x="7840654" y="1596280"/>
            <a:ext cx="635047" cy="429087"/>
          </a:xfrm>
        </p:spPr>
        <p:txBody>
          <a:bodyPr wrap="square" anchor="ctr">
            <a:noAutofit/>
          </a:bodyPr>
          <a:lstStyle>
            <a:lvl1pPr marL="0" indent="0">
              <a:buNone/>
              <a:defRPr sz="600"/>
            </a:lvl1pPr>
          </a:lstStyle>
          <a:p>
            <a:r>
              <a:rPr lang="en-CA"/>
              <a:t>Add quote graphic here</a:t>
            </a:r>
          </a:p>
        </p:txBody>
      </p:sp>
      <p:sp>
        <p:nvSpPr>
          <p:cNvPr id="21" name="Content Placeholder 2">
            <a:extLst>
              <a:ext uri="{FF2B5EF4-FFF2-40B4-BE49-F238E27FC236}">
                <a16:creationId xmlns:a16="http://schemas.microsoft.com/office/drawing/2014/main" id="{B68C4A1E-2A3E-B54A-9B93-C3517E010AE7}"/>
              </a:ext>
            </a:extLst>
          </p:cNvPr>
          <p:cNvSpPr>
            <a:spLocks noGrp="1"/>
          </p:cNvSpPr>
          <p:nvPr>
            <p:ph type="body" idx="17" hasCustomPrompt="1"/>
          </p:nvPr>
        </p:nvSpPr>
        <p:spPr>
          <a:xfrm>
            <a:off x="7761326" y="2124222"/>
            <a:ext cx="3575050" cy="2598864"/>
          </a:xfrm>
        </p:spPr>
        <p:txBody>
          <a:bodyPr>
            <a:normAutofit/>
          </a:bodyPr>
          <a:lstStyle>
            <a:lvl1pPr marL="0" indent="0">
              <a:lnSpc>
                <a:spcPct val="100000"/>
              </a:lnSpc>
              <a:spcBef>
                <a:spcPts val="1600"/>
              </a:spcBef>
              <a:buNone/>
              <a:defRPr sz="2200" b="0" i="0">
                <a:latin typeface="Times" pitchFamily="2" charset="0"/>
              </a:defRPr>
            </a:lvl1pPr>
          </a:lstStyle>
          <a:p>
            <a:pPr lvl="0"/>
            <a:r>
              <a:rPr lang="en-CA" dirty="0"/>
              <a:t>Click to add quote text</a:t>
            </a:r>
          </a:p>
        </p:txBody>
      </p:sp>
      <p:sp>
        <p:nvSpPr>
          <p:cNvPr id="22" name="Picture Placeholder 2">
            <a:extLst>
              <a:ext uri="{FF2B5EF4-FFF2-40B4-BE49-F238E27FC236}">
                <a16:creationId xmlns:a16="http://schemas.microsoft.com/office/drawing/2014/main" id="{8AE9CCAC-0C72-8248-A5D1-62CA8FEABECC}"/>
              </a:ext>
            </a:extLst>
          </p:cNvPr>
          <p:cNvSpPr>
            <a:spLocks noGrp="1" noChangeAspect="1"/>
          </p:cNvSpPr>
          <p:nvPr>
            <p:ph type="pic" sz="quarter" idx="13" hasCustomPrompt="1"/>
          </p:nvPr>
        </p:nvSpPr>
        <p:spPr>
          <a:xfrm>
            <a:off x="7818016" y="4888192"/>
            <a:ext cx="828000" cy="828000"/>
          </a:xfrm>
          <a:prstGeom prst="ellipse">
            <a:avLst/>
          </a:prstGeom>
        </p:spPr>
        <p:txBody>
          <a:bodyPr lIns="0" tIns="0" rIns="0" bIns="0" anchor="ctr" anchorCtr="0">
            <a:normAutofit/>
          </a:bodyPr>
          <a:lstStyle>
            <a:lvl1pPr marL="0" indent="0" algn="ctr">
              <a:buNone/>
              <a:defRPr sz="900"/>
            </a:lvl1pPr>
          </a:lstStyle>
          <a:p>
            <a:r>
              <a:rPr lang="en-CA" dirty="0"/>
              <a:t>Add headshot here</a:t>
            </a:r>
          </a:p>
        </p:txBody>
      </p:sp>
      <p:sp>
        <p:nvSpPr>
          <p:cNvPr id="23" name="Text Placeholder 4">
            <a:extLst>
              <a:ext uri="{FF2B5EF4-FFF2-40B4-BE49-F238E27FC236}">
                <a16:creationId xmlns:a16="http://schemas.microsoft.com/office/drawing/2014/main" id="{9980DE37-E068-5C4A-B802-DF0BDF99AF48}"/>
              </a:ext>
            </a:extLst>
          </p:cNvPr>
          <p:cNvSpPr>
            <a:spLocks noGrp="1"/>
          </p:cNvSpPr>
          <p:nvPr>
            <p:ph type="body" sz="quarter" idx="15" hasCustomPrompt="1"/>
          </p:nvPr>
        </p:nvSpPr>
        <p:spPr>
          <a:xfrm>
            <a:off x="8772314" y="5077459"/>
            <a:ext cx="256406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34990978-52AC-B046-97A0-FAFF4E4B51C4}" type="datetime1">
              <a:rPr lang="en-CA" smtClean="0"/>
              <a:t>2025-11-14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8" name="Straight Connector 17">
            <a:extLst>
              <a:ext uri="{FF2B5EF4-FFF2-40B4-BE49-F238E27FC236}">
                <a16:creationId xmlns:a16="http://schemas.microsoft.com/office/drawing/2014/main" id="{603B8325-540B-6E4F-A47E-5BE09806C54F}"/>
              </a:ext>
            </a:extLst>
          </p:cNvPr>
          <p:cNvCxnSpPr>
            <a:cxnSpLocks/>
          </p:cNvCxnSpPr>
          <p:nvPr userDrawn="1"/>
        </p:nvCxnSpPr>
        <p:spPr>
          <a:xfrm>
            <a:off x="7524750" y="1592264"/>
            <a:ext cx="0" cy="4176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5175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 Photo, Gradient Overlay">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16EF4062-3E45-BE44-8031-CA76D9A4701D}"/>
              </a:ext>
            </a:extLst>
          </p:cNvPr>
          <p:cNvSpPr>
            <a:spLocks noGrp="1"/>
          </p:cNvSpPr>
          <p:nvPr>
            <p:ph type="title" hasCustomPrompt="1"/>
          </p:nvPr>
        </p:nvSpPr>
        <p:spPr>
          <a:xfrm>
            <a:off x="0" y="-527539"/>
            <a:ext cx="12192000" cy="513471"/>
          </a:xfrm>
        </p:spPr>
        <p:txBody>
          <a:bodyPr anchor="b">
            <a:noAutofit/>
          </a:bodyPr>
          <a:lstStyle>
            <a:lvl1pPr>
              <a:defRPr sz="1800">
                <a:solidFill>
                  <a:schemeClr val="bg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hasCustomPrompt="1"/>
          </p:nvPr>
        </p:nvSpPr>
        <p:spPr>
          <a:xfrm>
            <a:off x="0" y="0"/>
            <a:ext cx="12192000" cy="6858000"/>
          </a:xfrm>
        </p:spPr>
        <p:txBody>
          <a:bodyPr/>
          <a:lstStyle>
            <a:lvl1pPr marL="0" indent="0">
              <a:buNone/>
              <a:defRPr>
                <a:highlight>
                  <a:srgbClr val="FF0000"/>
                </a:highlight>
              </a:defRPr>
            </a:lvl1pPr>
          </a:lstStyle>
          <a:p>
            <a:r>
              <a:rPr lang="en-US" dirty="0"/>
              <a:t>To change or insert the background image, you will need to access it by first moving the gradient block that is placed over the image (this gradient helps to ensure legibility of the quote). To move the gradient block, select it and shift the position so you can click on the picture icon in the center of the slide. After inserting the image, move the gradient block back to its original position. </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0" y="0"/>
            <a:ext cx="8239125" cy="6858000"/>
          </a:xfrm>
          <a:gradFill>
            <a:gsLst>
              <a:gs pos="100000">
                <a:schemeClr val="bg1">
                  <a:alpha val="0"/>
                </a:schemeClr>
              </a:gs>
              <a:gs pos="65000">
                <a:schemeClr val="bg1">
                  <a:alpha val="46074"/>
                </a:schemeClr>
              </a:gs>
            </a:gsLst>
            <a:lin ang="0" scaled="0"/>
          </a:gra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800" b="0" i="0">
                <a:latin typeface="Times" pitchFamily="2" charset="0"/>
              </a:defRPr>
            </a:lvl1pPr>
          </a:lstStyle>
          <a:p>
            <a:pPr lvl="0"/>
            <a:r>
              <a:rPr lang="en-CA" dirty="0"/>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8" name="Date Placeholder 3">
            <a:extLst>
              <a:ext uri="{FF2B5EF4-FFF2-40B4-BE49-F238E27FC236}">
                <a16:creationId xmlns:a16="http://schemas.microsoft.com/office/drawing/2014/main" id="{CD953424-7352-F14E-98DA-56EFE40B0553}"/>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CEBB640-AFD7-DC42-B000-990844F3B1D3}" type="datetime1">
              <a:rPr lang="en-CA" smtClean="0"/>
              <a:t>2025-11-14</a:t>
            </a:fld>
            <a:endParaRPr lang="en-CA"/>
          </a:p>
        </p:txBody>
      </p:sp>
      <p:sp>
        <p:nvSpPr>
          <p:cNvPr id="19" name="Footer Placeholder 4">
            <a:extLst>
              <a:ext uri="{FF2B5EF4-FFF2-40B4-BE49-F238E27FC236}">
                <a16:creationId xmlns:a16="http://schemas.microsoft.com/office/drawing/2014/main" id="{43657A8E-6A99-D24C-8885-D01CADD95493}"/>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20" name="Slide Number Placeholder 5">
            <a:extLst>
              <a:ext uri="{FF2B5EF4-FFF2-40B4-BE49-F238E27FC236}">
                <a16:creationId xmlns:a16="http://schemas.microsoft.com/office/drawing/2014/main" id="{775B80B7-B507-8145-8DBD-857CAFE74D8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989314733"/>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pos="4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uote - Photo, Dark Box">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14" name="Title 21">
            <a:extLst>
              <a:ext uri="{FF2B5EF4-FFF2-40B4-BE49-F238E27FC236}">
                <a16:creationId xmlns:a16="http://schemas.microsoft.com/office/drawing/2014/main" id="{42A0CCA8-0C1A-CE4E-8111-CB9CE02FC22A}"/>
              </a:ext>
            </a:extLst>
          </p:cNvPr>
          <p:cNvSpPr>
            <a:spLocks noGrp="1"/>
          </p:cNvSpPr>
          <p:nvPr>
            <p:ph type="title" hasCustomPrompt="1"/>
          </p:nvPr>
        </p:nvSpPr>
        <p:spPr>
          <a:xfrm>
            <a:off x="0" y="-527539"/>
            <a:ext cx="12192000" cy="513471"/>
          </a:xfrm>
        </p:spPr>
        <p:txBody>
          <a:bodyPr anchor="b">
            <a:noAutofit/>
          </a:bodyPr>
          <a:lstStyle>
            <a:lvl1pPr>
              <a:defRPr sz="1800">
                <a:solidFill>
                  <a:schemeClr val="bg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p:nvPr>
        </p:nvSpPr>
        <p:spPr>
          <a:xfrm>
            <a:off x="0" y="0"/>
            <a:ext cx="12192000" cy="6858000"/>
          </a:xfrm>
        </p:spPr>
        <p:txBody>
          <a:bodyPr/>
          <a:lstStyle>
            <a:lvl1pPr marL="0" indent="0">
              <a:buNone/>
              <a:defRPr/>
            </a:lvl1pPr>
          </a:lstStyle>
          <a:p>
            <a:r>
              <a:rPr lang="en-US"/>
              <a:t>Click icon to add picture</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762000" y="1417637"/>
            <a:ext cx="4316412" cy="4022726"/>
          </a:xfrm>
          <a:solidFill>
            <a:schemeClr val="accent6">
              <a:alpha val="95000"/>
            </a:schemeClr>
          </a:soli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1031866" y="1667452"/>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925550" y="2157131"/>
            <a:ext cx="3795132" cy="2266101"/>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dirty="0"/>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1037060" y="442323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984378" y="4592142"/>
            <a:ext cx="280321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1" name="Date Placeholder 3">
            <a:extLst>
              <a:ext uri="{FF2B5EF4-FFF2-40B4-BE49-F238E27FC236}">
                <a16:creationId xmlns:a16="http://schemas.microsoft.com/office/drawing/2014/main" id="{A997FCAD-E718-4F4A-95DC-568DC7D15150}"/>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8612DDD5-EE66-E446-8E65-0AD134A0D8FB}" type="datetime1">
              <a:rPr lang="en-CA" smtClean="0"/>
              <a:t>2025-11-14</a:t>
            </a:fld>
            <a:endParaRPr lang="en-CA"/>
          </a:p>
        </p:txBody>
      </p:sp>
      <p:sp>
        <p:nvSpPr>
          <p:cNvPr id="12" name="Footer Placeholder 4">
            <a:extLst>
              <a:ext uri="{FF2B5EF4-FFF2-40B4-BE49-F238E27FC236}">
                <a16:creationId xmlns:a16="http://schemas.microsoft.com/office/drawing/2014/main" id="{5A2C499F-AF7C-7745-A90D-D66D3088CC09}"/>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3" name="Slide Number Placeholder 5">
            <a:extLst>
              <a:ext uri="{FF2B5EF4-FFF2-40B4-BE49-F238E27FC236}">
                <a16:creationId xmlns:a16="http://schemas.microsoft.com/office/drawing/2014/main" id="{2797DF8F-A7DA-A649-B066-AF3F200344EE}"/>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530442591"/>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pos="480">
          <p15:clr>
            <a:srgbClr val="FBAE40"/>
          </p15:clr>
        </p15:guide>
        <p15:guide id="2" pos="72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4C90-581F-FAA7-2B88-7FBC5DDAD31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B6FAC10-BDA6-EA81-CA2D-9FA5D4FE54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10EFF7-CE59-6C64-AF33-AFFBA10F16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2C64D53-534A-F498-9E3C-D8498C788B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CA298-4913-4218-8C55-B7DC8CFD4D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D9FF142-41D4-AEF9-EC17-5381E125FDCA}"/>
              </a:ext>
            </a:extLst>
          </p:cNvPr>
          <p:cNvSpPr>
            <a:spLocks noGrp="1"/>
          </p:cNvSpPr>
          <p:nvPr>
            <p:ph type="dt" sz="half" idx="10"/>
          </p:nvPr>
        </p:nvSpPr>
        <p:spPr/>
        <p:txBody>
          <a:bodyPr/>
          <a:lstStyle/>
          <a:p>
            <a:fld id="{A4FBDDCC-0079-4243-89ED-B4F42B2CB895}" type="datetimeFigureOut">
              <a:rPr lang="en-CA" smtClean="0"/>
              <a:t>2025-11-14</a:t>
            </a:fld>
            <a:endParaRPr lang="en-CA"/>
          </a:p>
        </p:txBody>
      </p:sp>
      <p:sp>
        <p:nvSpPr>
          <p:cNvPr id="8" name="Footer Placeholder 7">
            <a:extLst>
              <a:ext uri="{FF2B5EF4-FFF2-40B4-BE49-F238E27FC236}">
                <a16:creationId xmlns:a16="http://schemas.microsoft.com/office/drawing/2014/main" id="{123BA07B-4EA3-2D6E-8D10-AEF08F9CF87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301072C-601E-3347-2F80-A40C2F621FAC}"/>
              </a:ext>
            </a:extLst>
          </p:cNvPr>
          <p:cNvSpPr>
            <a:spLocks noGrp="1"/>
          </p:cNvSpPr>
          <p:nvPr>
            <p:ph type="sldNum" sz="quarter" idx="12"/>
          </p:nvPr>
        </p:nvSpPr>
        <p:spPr/>
        <p:txBody>
          <a:bodyPr/>
          <a:lstStyle/>
          <a:p>
            <a:fld id="{D9190DC6-D6B0-4CD5-9B29-B1A885DEBE37}" type="slidenum">
              <a:rPr lang="en-CA" smtClean="0"/>
              <a:t>‹#›</a:t>
            </a:fld>
            <a:endParaRPr lang="en-CA"/>
          </a:p>
        </p:txBody>
      </p:sp>
    </p:spTree>
    <p:extLst>
      <p:ext uri="{BB962C8B-B14F-4D97-AF65-F5344CB8AC3E}">
        <p14:creationId xmlns:p14="http://schemas.microsoft.com/office/powerpoint/2010/main" val="2847811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 Photo, Light Box">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3" name="Title 21">
            <a:extLst>
              <a:ext uri="{FF2B5EF4-FFF2-40B4-BE49-F238E27FC236}">
                <a16:creationId xmlns:a16="http://schemas.microsoft.com/office/drawing/2014/main" id="{72B287F2-1F1D-7646-9577-24C43117812A}"/>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p:nvPr>
        </p:nvSpPr>
        <p:spPr>
          <a:xfrm>
            <a:off x="0" y="0"/>
            <a:ext cx="12192000" cy="6858000"/>
          </a:xfrm>
        </p:spPr>
        <p:txBody>
          <a:bodyPr/>
          <a:lstStyle>
            <a:lvl1pPr marL="0" indent="0">
              <a:buNone/>
              <a:defRPr/>
            </a:lvl1pPr>
          </a:lstStyle>
          <a:p>
            <a:r>
              <a:rPr lang="en-US"/>
              <a:t>Click icon to add picture</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762000" y="1417637"/>
            <a:ext cx="4316412" cy="4022726"/>
          </a:xfrm>
          <a:solidFill>
            <a:schemeClr val="bg1"/>
          </a:soli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1031866" y="1667452"/>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925550" y="2157131"/>
            <a:ext cx="3795132" cy="2266101"/>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dirty="0"/>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1037060" y="442323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984378" y="4592142"/>
            <a:ext cx="280321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0" name="Date Placeholder 3">
            <a:extLst>
              <a:ext uri="{FF2B5EF4-FFF2-40B4-BE49-F238E27FC236}">
                <a16:creationId xmlns:a16="http://schemas.microsoft.com/office/drawing/2014/main" id="{01684734-1509-7E44-A078-09DDA3D8EA07}"/>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D898DEA-DA6B-EB46-8B23-14C37EE46E93}" type="datetime1">
              <a:rPr lang="en-CA" smtClean="0"/>
              <a:t>2025-11-14</a:t>
            </a:fld>
            <a:endParaRPr lang="en-CA"/>
          </a:p>
        </p:txBody>
      </p:sp>
      <p:sp>
        <p:nvSpPr>
          <p:cNvPr id="11" name="Footer Placeholder 4">
            <a:extLst>
              <a:ext uri="{FF2B5EF4-FFF2-40B4-BE49-F238E27FC236}">
                <a16:creationId xmlns:a16="http://schemas.microsoft.com/office/drawing/2014/main" id="{20B57C5F-48F9-BD4A-9AC2-9A26E10386D1}"/>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2" name="Slide Number Placeholder 5">
            <a:extLst>
              <a:ext uri="{FF2B5EF4-FFF2-40B4-BE49-F238E27FC236}">
                <a16:creationId xmlns:a16="http://schemas.microsoft.com/office/drawing/2014/main" id="{7F9E328D-9FE1-2D40-B5F2-401DF0D4BFA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9495314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80">
          <p15:clr>
            <a:srgbClr val="FBAE40"/>
          </p15:clr>
        </p15:guide>
        <p15:guide id="2" pos="720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 Caret Center">
    <p:spTree>
      <p:nvGrpSpPr>
        <p:cNvPr id="1" name=""/>
        <p:cNvGrpSpPr/>
        <p:nvPr/>
      </p:nvGrpSpPr>
      <p:grpSpPr>
        <a:xfrm>
          <a:off x="0" y="0"/>
          <a:ext cx="0" cy="0"/>
          <a:chOff x="0" y="0"/>
          <a:chExt cx="0" cy="0"/>
        </a:xfrm>
      </p:grpSpPr>
      <p:sp>
        <p:nvSpPr>
          <p:cNvPr id="13" name="Title 21">
            <a:extLst>
              <a:ext uri="{FF2B5EF4-FFF2-40B4-BE49-F238E27FC236}">
                <a16:creationId xmlns:a16="http://schemas.microsoft.com/office/drawing/2014/main" id="{96CB9824-D180-3B45-BCF0-C585AA3036DA}"/>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type="body" idx="1" hasCustomPrompt="1"/>
          </p:nvPr>
        </p:nvSpPr>
        <p:spPr>
          <a:xfrm>
            <a:off x="2540908" y="1628775"/>
            <a:ext cx="7110184" cy="2386283"/>
          </a:xfrm>
        </p:spPr>
        <p:txBody>
          <a:bodyPr anchor="ctr" anchorCtr="0">
            <a:normAutofit/>
          </a:bodyPr>
          <a:lstStyle>
            <a:lvl1pPr marL="0" indent="0" algn="ctr">
              <a:lnSpc>
                <a:spcPct val="100000"/>
              </a:lnSpc>
              <a:spcBef>
                <a:spcPts val="1600"/>
              </a:spcBef>
              <a:buNone/>
              <a:defRPr sz="2200" b="0" i="0">
                <a:latin typeface="Times" pitchFamily="2" charset="0"/>
              </a:defRPr>
            </a:lvl1pPr>
          </a:lstStyle>
          <a:p>
            <a:pPr lvl="0"/>
            <a:r>
              <a:rPr lang="en-CA" dirty="0"/>
              <a:t>Click to add quote text</a:t>
            </a:r>
          </a:p>
        </p:txBody>
      </p:sp>
      <p:sp>
        <p:nvSpPr>
          <p:cNvPr id="3" name="Picture Placeholder 2">
            <a:extLst>
              <a:ext uri="{FF2B5EF4-FFF2-40B4-BE49-F238E27FC236}">
                <a16:creationId xmlns:a16="http://schemas.microsoft.com/office/drawing/2014/main" id="{D997E6A2-C6E8-454B-9B1F-479B38514FDF}"/>
              </a:ext>
            </a:extLst>
          </p:cNvPr>
          <p:cNvSpPr>
            <a:spLocks noGrp="1" noChangeAspect="1"/>
          </p:cNvSpPr>
          <p:nvPr>
            <p:ph type="pic" sz="quarter" idx="13" hasCustomPrompt="1"/>
          </p:nvPr>
        </p:nvSpPr>
        <p:spPr>
          <a:xfrm>
            <a:off x="5682000" y="4023185"/>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383D3051-3807-524C-BA10-05C263A690AC}"/>
              </a:ext>
            </a:extLst>
          </p:cNvPr>
          <p:cNvSpPr>
            <a:spLocks noGrp="1"/>
          </p:cNvSpPr>
          <p:nvPr>
            <p:ph type="body" sz="quarter" idx="14" hasCustomPrompt="1"/>
          </p:nvPr>
        </p:nvSpPr>
        <p:spPr>
          <a:xfrm>
            <a:off x="2540908" y="4937134"/>
            <a:ext cx="7110184" cy="691515"/>
          </a:xfrm>
        </p:spPr>
        <p:txBody>
          <a:bodyPr>
            <a:normAutofit/>
          </a:bodyPr>
          <a:lstStyle>
            <a:lvl1pPr marL="0" indent="0" algn="ctr">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CD907DBB-F883-8744-8E5B-DAD1898CEB39}" type="datetime1">
              <a:rPr lang="en-CA" smtClean="0"/>
              <a:t>2025-11-14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pic>
        <p:nvPicPr>
          <p:cNvPr id="14" name="Picture 13">
            <a:extLst>
              <a:ext uri="{FF2B5EF4-FFF2-40B4-BE49-F238E27FC236}">
                <a16:creationId xmlns:a16="http://schemas.microsoft.com/office/drawing/2014/main" id="{EEBECD8F-3F15-1849-9853-9EDBB561FD32}"/>
              </a:ext>
            </a:extLst>
          </p:cNvPr>
          <p:cNvPicPr>
            <a:picLocks noChangeAspect="1"/>
          </p:cNvPicPr>
          <p:nvPr userDrawn="1"/>
        </p:nvPicPr>
        <p:blipFill>
          <a:blip r:embed="rId2"/>
          <a:stretch>
            <a:fillRect/>
          </a:stretch>
        </p:blipFill>
        <p:spPr>
          <a:xfrm>
            <a:off x="5647354" y="409262"/>
            <a:ext cx="897292" cy="458755"/>
          </a:xfrm>
          <a:prstGeom prst="rect">
            <a:avLst/>
          </a:prstGeom>
        </p:spPr>
      </p:pic>
    </p:spTree>
    <p:extLst>
      <p:ext uri="{BB962C8B-B14F-4D97-AF65-F5344CB8AC3E}">
        <p14:creationId xmlns:p14="http://schemas.microsoft.com/office/powerpoint/2010/main" val="249053552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Caret Outline">
    <p:spTree>
      <p:nvGrpSpPr>
        <p:cNvPr id="1" name=""/>
        <p:cNvGrpSpPr/>
        <p:nvPr/>
      </p:nvGrpSpPr>
      <p:grpSpPr>
        <a:xfrm>
          <a:off x="0" y="0"/>
          <a:ext cx="0" cy="0"/>
          <a:chOff x="0" y="0"/>
          <a:chExt cx="0" cy="0"/>
        </a:xfrm>
      </p:grpSpPr>
      <p:sp>
        <p:nvSpPr>
          <p:cNvPr id="18" name="Title 21">
            <a:extLst>
              <a:ext uri="{FF2B5EF4-FFF2-40B4-BE49-F238E27FC236}">
                <a16:creationId xmlns:a16="http://schemas.microsoft.com/office/drawing/2014/main" id="{18DB0B79-3686-D644-A3EF-C076F083A46B}"/>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14" name="Picture Placeholder 2">
            <a:extLst>
              <a:ext uri="{FF2B5EF4-FFF2-40B4-BE49-F238E27FC236}">
                <a16:creationId xmlns:a16="http://schemas.microsoft.com/office/drawing/2014/main" id="{0E6DD0F2-DAD6-B143-B424-A51285AB6EA0}"/>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15" name="Content Placeholder 2">
            <a:extLst>
              <a:ext uri="{FF2B5EF4-FFF2-40B4-BE49-F238E27FC236}">
                <a16:creationId xmlns:a16="http://schemas.microsoft.com/office/drawing/2014/main" id="{3B85C700-D09B-1341-9627-A8A0D1B7AE67}"/>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dirty="0"/>
              <a:t>Click to add quote text</a:t>
            </a:r>
          </a:p>
        </p:txBody>
      </p:sp>
      <p:sp>
        <p:nvSpPr>
          <p:cNvPr id="16" name="Picture Placeholder 2">
            <a:extLst>
              <a:ext uri="{FF2B5EF4-FFF2-40B4-BE49-F238E27FC236}">
                <a16:creationId xmlns:a16="http://schemas.microsoft.com/office/drawing/2014/main" id="{31C5FF50-A4C5-B14B-9D56-D5CBA27F0BF8}"/>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dirty="0"/>
              <a:t>Add headshot here</a:t>
            </a:r>
          </a:p>
        </p:txBody>
      </p:sp>
      <p:sp>
        <p:nvSpPr>
          <p:cNvPr id="17" name="Text Placeholder 4">
            <a:extLst>
              <a:ext uri="{FF2B5EF4-FFF2-40B4-BE49-F238E27FC236}">
                <a16:creationId xmlns:a16="http://schemas.microsoft.com/office/drawing/2014/main" id="{A244E745-CA21-514D-B1CC-FBD53E0600B5}"/>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pic>
        <p:nvPicPr>
          <p:cNvPr id="13" name="Picture 12">
            <a:extLst>
              <a:ext uri="{FF2B5EF4-FFF2-40B4-BE49-F238E27FC236}">
                <a16:creationId xmlns:a16="http://schemas.microsoft.com/office/drawing/2014/main" id="{6504C069-273A-4F44-998A-E47B4AD126E9}"/>
              </a:ext>
            </a:extLst>
          </p:cNvPr>
          <p:cNvPicPr>
            <a:picLocks noChangeAspect="1"/>
          </p:cNvPicPr>
          <p:nvPr userDrawn="1"/>
        </p:nvPicPr>
        <p:blipFill rotWithShape="1">
          <a:blip r:embed="rId2">
            <a:alphaModFix amt="40000"/>
          </a:blip>
          <a:srcRect l="1820" t="-3413" r="29666" b="7896"/>
          <a:stretch/>
        </p:blipFill>
        <p:spPr>
          <a:xfrm>
            <a:off x="3948051" y="1111346"/>
            <a:ext cx="8243949" cy="5746654"/>
          </a:xfrm>
          <a:prstGeom prst="rect">
            <a:avLst/>
          </a:prstGeom>
        </p:spPr>
      </p:pic>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F0BBA188-7DE9-E74A-A729-F4947148E915}" type="datetime1">
              <a:rPr lang="en-CA" smtClean="0"/>
              <a:t>2025-11-14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042270147"/>
      </p:ext>
    </p:extLst>
  </p:cSld>
  <p:clrMapOvr>
    <a:masterClrMapping/>
  </p:clrMapOvr>
  <p:extLst>
    <p:ext uri="{DCECCB84-F9BA-43D5-87BE-67443E8EF086}">
      <p15:sldGuideLst xmlns:p15="http://schemas.microsoft.com/office/powerpoint/2012/main">
        <p15:guide id="3" pos="4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Caret Solid">
    <p:spTree>
      <p:nvGrpSpPr>
        <p:cNvPr id="1" name=""/>
        <p:cNvGrpSpPr/>
        <p:nvPr/>
      </p:nvGrpSpPr>
      <p:grpSpPr>
        <a:xfrm>
          <a:off x="0" y="0"/>
          <a:ext cx="0" cy="0"/>
          <a:chOff x="0" y="0"/>
          <a:chExt cx="0" cy="0"/>
        </a:xfrm>
      </p:grpSpPr>
      <p:sp>
        <p:nvSpPr>
          <p:cNvPr id="20" name="Title 21">
            <a:extLst>
              <a:ext uri="{FF2B5EF4-FFF2-40B4-BE49-F238E27FC236}">
                <a16:creationId xmlns:a16="http://schemas.microsoft.com/office/drawing/2014/main" id="{76B63AED-8803-184C-884D-1CBBBC81E2A2}"/>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12" name="Picture Placeholder 2">
            <a:extLst>
              <a:ext uri="{FF2B5EF4-FFF2-40B4-BE49-F238E27FC236}">
                <a16:creationId xmlns:a16="http://schemas.microsoft.com/office/drawing/2014/main" id="{D3697183-5994-924B-B7EB-809F7D7CED19}"/>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14" name="Content Placeholder 2">
            <a:extLst>
              <a:ext uri="{FF2B5EF4-FFF2-40B4-BE49-F238E27FC236}">
                <a16:creationId xmlns:a16="http://schemas.microsoft.com/office/drawing/2014/main" id="{DA1902DA-7050-A846-BADD-F38E153E793A}"/>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dirty="0"/>
              <a:t>Click to add quote text</a:t>
            </a:r>
          </a:p>
        </p:txBody>
      </p:sp>
      <p:sp>
        <p:nvSpPr>
          <p:cNvPr id="18" name="Picture Placeholder 2">
            <a:extLst>
              <a:ext uri="{FF2B5EF4-FFF2-40B4-BE49-F238E27FC236}">
                <a16:creationId xmlns:a16="http://schemas.microsoft.com/office/drawing/2014/main" id="{CC557041-3D93-7F4A-A593-BCE75219AF23}"/>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9" name="Text Placeholder 4">
            <a:extLst>
              <a:ext uri="{FF2B5EF4-FFF2-40B4-BE49-F238E27FC236}">
                <a16:creationId xmlns:a16="http://schemas.microsoft.com/office/drawing/2014/main" id="{7039416B-DEE1-D643-9E4B-6B8453B7753B}"/>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dirty="0"/>
              <a:t>First Name Last Name</a:t>
            </a:r>
            <a:br>
              <a:rPr lang="en-CA" dirty="0"/>
            </a:br>
            <a:r>
              <a:rPr lang="en-CA" dirty="0"/>
              <a:t>Title</a:t>
            </a:r>
          </a:p>
        </p:txBody>
      </p:sp>
      <p:pic>
        <p:nvPicPr>
          <p:cNvPr id="13" name="Picture 12">
            <a:extLst>
              <a:ext uri="{FF2B5EF4-FFF2-40B4-BE49-F238E27FC236}">
                <a16:creationId xmlns:a16="http://schemas.microsoft.com/office/drawing/2014/main" id="{F96D9D7E-EB46-9841-B85B-B38EFB95E948}"/>
              </a:ext>
            </a:extLst>
          </p:cNvPr>
          <p:cNvPicPr>
            <a:picLocks noChangeAspect="1"/>
          </p:cNvPicPr>
          <p:nvPr userDrawn="1"/>
        </p:nvPicPr>
        <p:blipFill rotWithShape="1">
          <a:blip r:embed="rId2">
            <a:alphaModFix amt="39000"/>
          </a:blip>
          <a:srcRect l="-3644" t="-25966" r="27535" b="151"/>
          <a:stretch/>
        </p:blipFill>
        <p:spPr>
          <a:xfrm>
            <a:off x="3894820" y="0"/>
            <a:ext cx="8297180" cy="6858000"/>
          </a:xfrm>
          <a:prstGeom prst="rect">
            <a:avLst/>
          </a:prstGeom>
        </p:spPr>
      </p:pic>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4FE2773E-DFB3-194C-AE32-75EF3CE7EC69}" type="datetime1">
              <a:rPr lang="en-CA" smtClean="0"/>
              <a:t>2025-11-14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722438608"/>
      </p:ext>
    </p:extLst>
  </p:cSld>
  <p:clrMapOvr>
    <a:masterClrMapping/>
  </p:clrMapOvr>
  <p:extLst>
    <p:ext uri="{DCECCB84-F9BA-43D5-87BE-67443E8EF086}">
      <p15:sldGuideLst xmlns:p15="http://schemas.microsoft.com/office/powerpoint/2012/main">
        <p15:guide id="2" pos="4203">
          <p15:clr>
            <a:srgbClr val="FBAE40"/>
          </p15:clr>
        </p15:guide>
        <p15:guide id="3" pos="4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3-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B39C-01F5-B242-8776-B26D354AA1AE}"/>
              </a:ext>
            </a:extLst>
          </p:cNvPr>
          <p:cNvSpPr>
            <a:spLocks noGrp="1"/>
          </p:cNvSpPr>
          <p:nvPr>
            <p:ph type="title"/>
          </p:nvPr>
        </p:nvSpPr>
        <p:spPr/>
        <p:txBody>
          <a:bodyPr/>
          <a:lstStyle/>
          <a:p>
            <a:r>
              <a:rPr lang="en-US"/>
              <a:t>Click to edit Master title style</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1001" y="1592265"/>
            <a:ext cx="6975474" cy="4905736"/>
          </a:xfrm>
        </p:spPr>
        <p:txBody>
          <a:bodyPr/>
          <a:lstStyle>
            <a:lvl1pPr marL="0" indent="0">
              <a:buNone/>
              <a:defRPr/>
            </a:lvl1pPr>
          </a:lstStyle>
          <a:p>
            <a:r>
              <a:rPr lang="en-US"/>
              <a:t>Click icon to add picture</a:t>
            </a:r>
            <a:endParaRPr lang="en-CA"/>
          </a:p>
        </p:txBody>
      </p:sp>
      <p:sp>
        <p:nvSpPr>
          <p:cNvPr id="13" name="Picture Placeholder 2">
            <a:extLst>
              <a:ext uri="{FF2B5EF4-FFF2-40B4-BE49-F238E27FC236}">
                <a16:creationId xmlns:a16="http://schemas.microsoft.com/office/drawing/2014/main" id="{D9138B82-0DB9-8A4F-B70E-D4F5116B8A98}"/>
              </a:ext>
            </a:extLst>
          </p:cNvPr>
          <p:cNvSpPr>
            <a:spLocks noGrp="1"/>
          </p:cNvSpPr>
          <p:nvPr>
            <p:ph type="pic" sz="quarter" idx="16"/>
          </p:nvPr>
        </p:nvSpPr>
        <p:spPr>
          <a:xfrm>
            <a:off x="7493961" y="1592264"/>
            <a:ext cx="4317038" cy="2384124"/>
          </a:xfrm>
        </p:spPr>
        <p:txBody>
          <a:bodyPr/>
          <a:lstStyle>
            <a:lvl1pPr marL="0" indent="0">
              <a:buNone/>
              <a:defRPr/>
            </a:lvl1pPr>
          </a:lstStyle>
          <a:p>
            <a:r>
              <a:rPr lang="en-US"/>
              <a:t>Click icon to add picture</a:t>
            </a:r>
            <a:endParaRPr lang="en-CA"/>
          </a:p>
        </p:txBody>
      </p:sp>
      <p:sp>
        <p:nvSpPr>
          <p:cNvPr id="8" name="Picture Placeholder 2">
            <a:extLst>
              <a:ext uri="{FF2B5EF4-FFF2-40B4-BE49-F238E27FC236}">
                <a16:creationId xmlns:a16="http://schemas.microsoft.com/office/drawing/2014/main" id="{08E55715-D9F0-EE4C-85D2-85080921B5A5}"/>
              </a:ext>
            </a:extLst>
          </p:cNvPr>
          <p:cNvSpPr>
            <a:spLocks noGrp="1"/>
          </p:cNvSpPr>
          <p:nvPr>
            <p:ph type="pic" sz="quarter" idx="17"/>
          </p:nvPr>
        </p:nvSpPr>
        <p:spPr>
          <a:xfrm>
            <a:off x="7493961" y="4113874"/>
            <a:ext cx="4317039" cy="2384124"/>
          </a:xfrm>
        </p:spPr>
        <p:txBody>
          <a:bodyPr/>
          <a:lstStyle>
            <a:lvl1pPr marL="0" indent="0">
              <a:buNone/>
              <a:defRPr/>
            </a:lvl1pPr>
          </a:lstStyle>
          <a:p>
            <a:r>
              <a:rPr lang="en-US"/>
              <a:t>Click icon to add picture</a:t>
            </a:r>
            <a:endParaRPr lang="en-CA"/>
          </a:p>
        </p:txBody>
      </p:sp>
      <p:sp>
        <p:nvSpPr>
          <p:cNvPr id="6" name="Date Placeholder 3">
            <a:extLst>
              <a:ext uri="{FF2B5EF4-FFF2-40B4-BE49-F238E27FC236}">
                <a16:creationId xmlns:a16="http://schemas.microsoft.com/office/drawing/2014/main" id="{FD96FF29-7A2B-A842-910A-2007CA0FEA3D}"/>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030FDA0-50E0-2247-AC06-2013F33A34DB}" type="datetime1">
              <a:rPr lang="en-CA" smtClean="0"/>
              <a:t>2025-11-14</a:t>
            </a:fld>
            <a:endParaRPr lang="en-CA"/>
          </a:p>
        </p:txBody>
      </p:sp>
      <p:sp>
        <p:nvSpPr>
          <p:cNvPr id="7" name="Footer Placeholder 4">
            <a:extLst>
              <a:ext uri="{FF2B5EF4-FFF2-40B4-BE49-F238E27FC236}">
                <a16:creationId xmlns:a16="http://schemas.microsoft.com/office/drawing/2014/main" id="{2EC2A6CF-F397-3D4E-868F-EF8632650B3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6332AEE-00D5-7C49-84EF-F5A63120F76B}"/>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154711919"/>
      </p:ext>
    </p:extLst>
  </p:cSld>
  <p:clrMapOvr>
    <a:masterClrMapping/>
  </p:clrMapOvr>
  <p:extLst>
    <p:ext uri="{DCECCB84-F9BA-43D5-87BE-67443E8EF086}">
      <p15:sldGuideLst xmlns:p15="http://schemas.microsoft.com/office/powerpoint/2012/main">
        <p15:guide id="2" pos="74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4-Picture Grid (Portrai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C1072-704A-AB49-AB68-80090BDD75E7}"/>
              </a:ext>
            </a:extLst>
          </p:cNvPr>
          <p:cNvSpPr>
            <a:spLocks noGrp="1"/>
          </p:cNvSpPr>
          <p:nvPr>
            <p:ph type="title"/>
          </p:nvPr>
        </p:nvSpPr>
        <p:spPr/>
        <p:txBody>
          <a:bodyPr/>
          <a:lstStyle/>
          <a:p>
            <a:r>
              <a:rPr lang="en-US"/>
              <a:t>Click to edit Master title style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381000" y="1592263"/>
            <a:ext cx="5646173" cy="4897437"/>
          </a:xfrm>
        </p:spPr>
        <p:txBody>
          <a:bodyPr/>
          <a:lstStyle>
            <a:lvl1pPr marL="0" indent="0">
              <a:buNone/>
              <a:defRPr/>
            </a:lvl1pPr>
          </a:lstStyle>
          <a:p>
            <a:r>
              <a:rPr lang="en-US"/>
              <a:t>Click icon to add picture</a:t>
            </a:r>
            <a:endParaRPr lang="en-CA"/>
          </a:p>
        </p:txBody>
      </p:sp>
      <p:sp>
        <p:nvSpPr>
          <p:cNvPr id="12" name="Picture Placeholder 8">
            <a:extLst>
              <a:ext uri="{FF2B5EF4-FFF2-40B4-BE49-F238E27FC236}">
                <a16:creationId xmlns:a16="http://schemas.microsoft.com/office/drawing/2014/main" id="{1621877D-F0F4-D54D-8A66-86E3F38BD733}"/>
              </a:ext>
            </a:extLst>
          </p:cNvPr>
          <p:cNvSpPr>
            <a:spLocks noGrp="1"/>
          </p:cNvSpPr>
          <p:nvPr>
            <p:ph type="pic" sz="quarter" idx="14"/>
          </p:nvPr>
        </p:nvSpPr>
        <p:spPr>
          <a:xfrm>
            <a:off x="6157825" y="1592263"/>
            <a:ext cx="2760033" cy="4897437"/>
          </a:xfrm>
        </p:spPr>
        <p:txBody>
          <a:bodyPr/>
          <a:lstStyle>
            <a:lvl1pPr marL="0" indent="0">
              <a:buNone/>
              <a:defRPr/>
            </a:lvl1pPr>
          </a:lstStyle>
          <a:p>
            <a:r>
              <a:rPr lang="en-US"/>
              <a:t>Click icon to add picture</a:t>
            </a:r>
            <a:endParaRPr lang="en-CA"/>
          </a:p>
        </p:txBody>
      </p:sp>
      <p:sp>
        <p:nvSpPr>
          <p:cNvPr id="17" name="Picture Placeholder 8">
            <a:extLst>
              <a:ext uri="{FF2B5EF4-FFF2-40B4-BE49-F238E27FC236}">
                <a16:creationId xmlns:a16="http://schemas.microsoft.com/office/drawing/2014/main" id="{AE425A02-2944-B845-84F2-C23E463C6877}"/>
              </a:ext>
            </a:extLst>
          </p:cNvPr>
          <p:cNvSpPr>
            <a:spLocks noGrp="1"/>
          </p:cNvSpPr>
          <p:nvPr>
            <p:ph type="pic" sz="quarter" idx="16"/>
          </p:nvPr>
        </p:nvSpPr>
        <p:spPr>
          <a:xfrm>
            <a:off x="9048509" y="1592263"/>
            <a:ext cx="2772016" cy="2383393"/>
          </a:xfrm>
        </p:spPr>
        <p:txBody>
          <a:bodyPr/>
          <a:lstStyle>
            <a:lvl1pPr marL="0" indent="0">
              <a:buNone/>
              <a:defRPr/>
            </a:lvl1pPr>
          </a:lstStyle>
          <a:p>
            <a:r>
              <a:rPr lang="en-US"/>
              <a:t>Click icon to add picture</a:t>
            </a:r>
            <a:endParaRPr lang="en-CA"/>
          </a:p>
        </p:txBody>
      </p:sp>
      <p:sp>
        <p:nvSpPr>
          <p:cNvPr id="8" name="Picture Placeholder 8">
            <a:extLst>
              <a:ext uri="{FF2B5EF4-FFF2-40B4-BE49-F238E27FC236}">
                <a16:creationId xmlns:a16="http://schemas.microsoft.com/office/drawing/2014/main" id="{F35F0148-0F87-2444-A30E-782BC0DC2381}"/>
              </a:ext>
            </a:extLst>
          </p:cNvPr>
          <p:cNvSpPr>
            <a:spLocks noGrp="1"/>
          </p:cNvSpPr>
          <p:nvPr>
            <p:ph type="pic" sz="quarter" idx="17"/>
          </p:nvPr>
        </p:nvSpPr>
        <p:spPr>
          <a:xfrm>
            <a:off x="9048509" y="4106306"/>
            <a:ext cx="2772016" cy="2383393"/>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99A9BCEF-2B29-204F-9F08-CF9966BE4949}"/>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384AC89A-74C0-A141-AC19-24D0BC9EC8C8}" type="datetime1">
              <a:rPr lang="en-CA" smtClean="0"/>
              <a:t>2025-11-14</a:t>
            </a:fld>
            <a:endParaRPr lang="en-CA"/>
          </a:p>
        </p:txBody>
      </p:sp>
      <p:sp>
        <p:nvSpPr>
          <p:cNvPr id="10" name="Footer Placeholder 4">
            <a:extLst>
              <a:ext uri="{FF2B5EF4-FFF2-40B4-BE49-F238E27FC236}">
                <a16:creationId xmlns:a16="http://schemas.microsoft.com/office/drawing/2014/main" id="{FD8E52D8-040B-CA45-9774-084D3FBE2FE6}"/>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1" name="Slide Number Placeholder 5">
            <a:extLst>
              <a:ext uri="{FF2B5EF4-FFF2-40B4-BE49-F238E27FC236}">
                <a16:creationId xmlns:a16="http://schemas.microsoft.com/office/drawing/2014/main" id="{60C57911-EF85-FF45-ABDF-4831FCE2863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209081251"/>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4-Picture Grid (Landscap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C1072-704A-AB49-AB68-80090BDD75E7}"/>
              </a:ext>
            </a:extLst>
          </p:cNvPr>
          <p:cNvSpPr>
            <a:spLocks noGrp="1"/>
          </p:cNvSpPr>
          <p:nvPr>
            <p:ph type="title"/>
          </p:nvPr>
        </p:nvSpPr>
        <p:spPr/>
        <p:txBody>
          <a:bodyPr/>
          <a:lstStyle/>
          <a:p>
            <a:r>
              <a:rPr lang="en-US"/>
              <a:t>Click to edit Master title style</a:t>
            </a:r>
            <a:endParaRPr lang="en-CA"/>
          </a:p>
        </p:txBody>
      </p:sp>
      <p:sp>
        <p:nvSpPr>
          <p:cNvPr id="16" name="Picture Placeholder 8">
            <a:extLst>
              <a:ext uri="{FF2B5EF4-FFF2-40B4-BE49-F238E27FC236}">
                <a16:creationId xmlns:a16="http://schemas.microsoft.com/office/drawing/2014/main" id="{62D07E0A-3D5A-1743-9B2C-B72959F114C8}"/>
              </a:ext>
            </a:extLst>
          </p:cNvPr>
          <p:cNvSpPr>
            <a:spLocks noGrp="1"/>
          </p:cNvSpPr>
          <p:nvPr>
            <p:ph type="pic" sz="quarter" idx="18"/>
          </p:nvPr>
        </p:nvSpPr>
        <p:spPr>
          <a:xfrm>
            <a:off x="381001" y="1592263"/>
            <a:ext cx="5636551" cy="2383394"/>
          </a:xfrm>
        </p:spPr>
        <p:txBody>
          <a:bodyPr/>
          <a:lstStyle>
            <a:lvl1pPr marL="0" indent="0">
              <a:buNone/>
              <a:defRPr/>
            </a:lvl1pPr>
          </a:lstStyle>
          <a:p>
            <a:r>
              <a:rPr lang="en-US"/>
              <a:t>Click icon to add picture</a:t>
            </a:r>
            <a:endParaRPr lang="en-CA"/>
          </a:p>
        </p:txBody>
      </p:sp>
      <p:sp>
        <p:nvSpPr>
          <p:cNvPr id="19" name="Picture Placeholder 8">
            <a:extLst>
              <a:ext uri="{FF2B5EF4-FFF2-40B4-BE49-F238E27FC236}">
                <a16:creationId xmlns:a16="http://schemas.microsoft.com/office/drawing/2014/main" id="{7D995437-A232-3B48-9549-102803B3209B}"/>
              </a:ext>
            </a:extLst>
          </p:cNvPr>
          <p:cNvSpPr>
            <a:spLocks noGrp="1"/>
          </p:cNvSpPr>
          <p:nvPr>
            <p:ph type="pic" sz="quarter" idx="20"/>
          </p:nvPr>
        </p:nvSpPr>
        <p:spPr>
          <a:xfrm>
            <a:off x="381001" y="4106306"/>
            <a:ext cx="2745867" cy="2383393"/>
          </a:xfrm>
        </p:spPr>
        <p:txBody>
          <a:bodyPr/>
          <a:lstStyle>
            <a:lvl1pPr marL="0" indent="0">
              <a:buNone/>
              <a:defRPr/>
            </a:lvl1pPr>
          </a:lstStyle>
          <a:p>
            <a:r>
              <a:rPr lang="en-US"/>
              <a:t>Click icon to add picture</a:t>
            </a:r>
            <a:endParaRPr lang="en-CA"/>
          </a:p>
        </p:txBody>
      </p:sp>
      <p:sp>
        <p:nvSpPr>
          <p:cNvPr id="18" name="Picture Placeholder 8">
            <a:extLst>
              <a:ext uri="{FF2B5EF4-FFF2-40B4-BE49-F238E27FC236}">
                <a16:creationId xmlns:a16="http://schemas.microsoft.com/office/drawing/2014/main" id="{06B8797C-2A90-C04A-8E40-90C173AE0987}"/>
              </a:ext>
            </a:extLst>
          </p:cNvPr>
          <p:cNvSpPr>
            <a:spLocks noGrp="1"/>
          </p:cNvSpPr>
          <p:nvPr>
            <p:ph type="pic" sz="quarter" idx="19"/>
          </p:nvPr>
        </p:nvSpPr>
        <p:spPr>
          <a:xfrm>
            <a:off x="3257519" y="4106307"/>
            <a:ext cx="2760033" cy="2383394"/>
          </a:xfrm>
        </p:spPr>
        <p:txBody>
          <a:bodyPr/>
          <a:lstStyle>
            <a:lvl1pPr marL="0" indent="0">
              <a:buNone/>
              <a:defRPr/>
            </a:lvl1pPr>
          </a:lstStyle>
          <a:p>
            <a:r>
              <a:rPr lang="en-US"/>
              <a:t>Click icon to add picture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6153351" y="1592263"/>
            <a:ext cx="5667174" cy="4897437"/>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24D8F17D-58AC-4A48-ACC7-C01C4FDD7852}"/>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A50BC24-C694-FD4B-A9C8-569DE95B292F}" type="datetime1">
              <a:rPr lang="en-CA" smtClean="0"/>
              <a:t>2025-11-14</a:t>
            </a:fld>
            <a:endParaRPr lang="en-CA"/>
          </a:p>
        </p:txBody>
      </p:sp>
      <p:sp>
        <p:nvSpPr>
          <p:cNvPr id="8" name="Footer Placeholder 4">
            <a:extLst>
              <a:ext uri="{FF2B5EF4-FFF2-40B4-BE49-F238E27FC236}">
                <a16:creationId xmlns:a16="http://schemas.microsoft.com/office/drawing/2014/main" id="{65CA8F87-AAC4-5A4F-8AEB-9676C30D2218}"/>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A049D019-966E-2D4E-9A4E-FBF87A35A08E}"/>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944809090"/>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Picture Grid">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01206679-E526-204A-80B6-1C1A9F60BD12}"/>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0999" y="360000"/>
            <a:ext cx="6975475" cy="6138000"/>
          </a:xfrm>
        </p:spPr>
        <p:txBody>
          <a:bodyPr/>
          <a:lstStyle>
            <a:lvl1pPr marL="0" indent="0">
              <a:buNone/>
              <a:defRPr/>
            </a:lvl1pPr>
          </a:lstStyle>
          <a:p>
            <a:r>
              <a:rPr lang="en-US"/>
              <a:t>Click icon to add picture</a:t>
            </a:r>
            <a:endParaRPr lang="en-CA"/>
          </a:p>
        </p:txBody>
      </p:sp>
      <p:sp>
        <p:nvSpPr>
          <p:cNvPr id="14" name="Picture Placeholder 2">
            <a:extLst>
              <a:ext uri="{FF2B5EF4-FFF2-40B4-BE49-F238E27FC236}">
                <a16:creationId xmlns:a16="http://schemas.microsoft.com/office/drawing/2014/main" id="{73A85975-8933-B645-B749-E215636C3142}"/>
              </a:ext>
            </a:extLst>
          </p:cNvPr>
          <p:cNvSpPr>
            <a:spLocks noGrp="1"/>
          </p:cNvSpPr>
          <p:nvPr>
            <p:ph type="pic" sz="quarter" idx="18"/>
          </p:nvPr>
        </p:nvSpPr>
        <p:spPr>
          <a:xfrm>
            <a:off x="7493961" y="360000"/>
            <a:ext cx="4326564" cy="3004201"/>
          </a:xfrm>
        </p:spPr>
        <p:txBody>
          <a:bodyPr/>
          <a:lstStyle>
            <a:lvl1pPr marL="0" indent="0">
              <a:buNone/>
              <a:defRPr/>
            </a:lvl1pPr>
          </a:lstStyle>
          <a:p>
            <a:r>
              <a:rPr lang="en-US"/>
              <a:t>Click icon to add picture</a:t>
            </a:r>
            <a:endParaRPr lang="en-CA"/>
          </a:p>
        </p:txBody>
      </p:sp>
      <p:sp>
        <p:nvSpPr>
          <p:cNvPr id="16" name="Picture Placeholder 2">
            <a:extLst>
              <a:ext uri="{FF2B5EF4-FFF2-40B4-BE49-F238E27FC236}">
                <a16:creationId xmlns:a16="http://schemas.microsoft.com/office/drawing/2014/main" id="{7F5D70DB-41B6-544F-B9BB-7868CC42E9DF}"/>
              </a:ext>
            </a:extLst>
          </p:cNvPr>
          <p:cNvSpPr>
            <a:spLocks noGrp="1"/>
          </p:cNvSpPr>
          <p:nvPr>
            <p:ph type="pic" sz="quarter" idx="17"/>
          </p:nvPr>
        </p:nvSpPr>
        <p:spPr>
          <a:xfrm>
            <a:off x="7493961" y="3493799"/>
            <a:ext cx="4326564" cy="3004201"/>
          </a:xfrm>
        </p:spPr>
        <p:txBody>
          <a:bodyPr/>
          <a:lstStyle>
            <a:lvl1pPr marL="0" indent="0">
              <a:buNone/>
              <a:defRPr/>
            </a:lvl1pPr>
          </a:lstStyle>
          <a:p>
            <a:r>
              <a:rPr lang="en-US"/>
              <a:t>Click icon to add picture</a:t>
            </a:r>
            <a:endParaRPr lang="en-CA"/>
          </a:p>
        </p:txBody>
      </p:sp>
      <p:sp>
        <p:nvSpPr>
          <p:cNvPr id="6" name="Date Placeholder 3">
            <a:extLst>
              <a:ext uri="{FF2B5EF4-FFF2-40B4-BE49-F238E27FC236}">
                <a16:creationId xmlns:a16="http://schemas.microsoft.com/office/drawing/2014/main" id="{16E70515-2881-B34E-8EF7-A54BA69746D9}"/>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78D418B5-6136-3C43-85E3-AC211BB6822B}" type="datetime1">
              <a:rPr lang="en-CA" smtClean="0"/>
              <a:t>2025-11-14</a:t>
            </a:fld>
            <a:endParaRPr lang="en-CA"/>
          </a:p>
        </p:txBody>
      </p:sp>
      <p:sp>
        <p:nvSpPr>
          <p:cNvPr id="7" name="Footer Placeholder 4">
            <a:extLst>
              <a:ext uri="{FF2B5EF4-FFF2-40B4-BE49-F238E27FC236}">
                <a16:creationId xmlns:a16="http://schemas.microsoft.com/office/drawing/2014/main" id="{5DDF54F0-2665-8541-B525-4DE11A53C60B}"/>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5E824237-E327-DB48-A900-9276F13D0C9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05683933"/>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4-Picture Grid (Portrait)">
    <p:spTree>
      <p:nvGrpSpPr>
        <p:cNvPr id="1" name=""/>
        <p:cNvGrpSpPr/>
        <p:nvPr/>
      </p:nvGrpSpPr>
      <p:grpSpPr>
        <a:xfrm>
          <a:off x="0" y="0"/>
          <a:ext cx="0" cy="0"/>
          <a:chOff x="0" y="0"/>
          <a:chExt cx="0" cy="0"/>
        </a:xfrm>
      </p:grpSpPr>
      <p:sp>
        <p:nvSpPr>
          <p:cNvPr id="6" name="Title 21">
            <a:extLst>
              <a:ext uri="{FF2B5EF4-FFF2-40B4-BE49-F238E27FC236}">
                <a16:creationId xmlns:a16="http://schemas.microsoft.com/office/drawing/2014/main" id="{73F59288-6160-0D42-91BB-837AF5117351}"/>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383458" y="360000"/>
            <a:ext cx="4195916" cy="6129700"/>
          </a:xfrm>
        </p:spPr>
        <p:txBody>
          <a:bodyPr/>
          <a:lstStyle>
            <a:lvl1pPr marL="0" indent="0">
              <a:buNone/>
              <a:defRPr/>
            </a:lvl1pPr>
          </a:lstStyle>
          <a:p>
            <a:r>
              <a:rPr lang="en-US"/>
              <a:t>Click icon to add picture</a:t>
            </a:r>
            <a:endParaRPr lang="en-CA"/>
          </a:p>
        </p:txBody>
      </p:sp>
      <p:sp>
        <p:nvSpPr>
          <p:cNvPr id="12" name="Picture Placeholder 8">
            <a:extLst>
              <a:ext uri="{FF2B5EF4-FFF2-40B4-BE49-F238E27FC236}">
                <a16:creationId xmlns:a16="http://schemas.microsoft.com/office/drawing/2014/main" id="{1621877D-F0F4-D54D-8A66-86E3F38BD733}"/>
              </a:ext>
            </a:extLst>
          </p:cNvPr>
          <p:cNvSpPr>
            <a:spLocks noGrp="1"/>
          </p:cNvSpPr>
          <p:nvPr>
            <p:ph type="pic" sz="quarter" idx="14"/>
          </p:nvPr>
        </p:nvSpPr>
        <p:spPr>
          <a:xfrm>
            <a:off x="4717229" y="360000"/>
            <a:ext cx="4212919" cy="3000050"/>
          </a:xfrm>
        </p:spPr>
        <p:txBody>
          <a:bodyPr/>
          <a:lstStyle>
            <a:lvl1pPr marL="0" indent="0">
              <a:buNone/>
              <a:defRPr/>
            </a:lvl1pPr>
          </a:lstStyle>
          <a:p>
            <a:r>
              <a:rPr lang="en-US"/>
              <a:t>Click icon to add picture</a:t>
            </a:r>
            <a:endParaRPr lang="en-CA"/>
          </a:p>
        </p:txBody>
      </p:sp>
      <p:sp>
        <p:nvSpPr>
          <p:cNvPr id="15" name="Picture Placeholder 8">
            <a:extLst>
              <a:ext uri="{FF2B5EF4-FFF2-40B4-BE49-F238E27FC236}">
                <a16:creationId xmlns:a16="http://schemas.microsoft.com/office/drawing/2014/main" id="{12354A74-CC4D-FF48-B2CA-4F5C89BB8609}"/>
              </a:ext>
            </a:extLst>
          </p:cNvPr>
          <p:cNvSpPr>
            <a:spLocks noGrp="1"/>
          </p:cNvSpPr>
          <p:nvPr>
            <p:ph type="pic" sz="quarter" idx="15"/>
          </p:nvPr>
        </p:nvSpPr>
        <p:spPr>
          <a:xfrm>
            <a:off x="9068003" y="360000"/>
            <a:ext cx="2740539" cy="3000050"/>
          </a:xfrm>
        </p:spPr>
        <p:txBody>
          <a:bodyPr/>
          <a:lstStyle>
            <a:lvl1pPr marL="0" indent="0">
              <a:buNone/>
              <a:defRPr/>
            </a:lvl1pPr>
          </a:lstStyle>
          <a:p>
            <a:r>
              <a:rPr lang="en-US"/>
              <a:t>Click icon to add picture</a:t>
            </a:r>
            <a:endParaRPr lang="en-CA"/>
          </a:p>
        </p:txBody>
      </p:sp>
      <p:sp>
        <p:nvSpPr>
          <p:cNvPr id="11" name="Picture Placeholder 8">
            <a:extLst>
              <a:ext uri="{FF2B5EF4-FFF2-40B4-BE49-F238E27FC236}">
                <a16:creationId xmlns:a16="http://schemas.microsoft.com/office/drawing/2014/main" id="{82448F46-9EC7-D241-8D0D-C9F8CE444587}"/>
              </a:ext>
            </a:extLst>
          </p:cNvPr>
          <p:cNvSpPr>
            <a:spLocks noGrp="1"/>
          </p:cNvSpPr>
          <p:nvPr>
            <p:ph type="pic" sz="quarter" idx="16"/>
          </p:nvPr>
        </p:nvSpPr>
        <p:spPr>
          <a:xfrm>
            <a:off x="4717229" y="3489650"/>
            <a:ext cx="7103296" cy="3000050"/>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4F0BB453-DBEE-8444-B7F9-D23382304FAD}"/>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6CFA513F-20A5-894E-99F3-C1EFF12BD93D}" type="datetime1">
              <a:rPr lang="en-CA" smtClean="0"/>
              <a:t>2025-11-14</a:t>
            </a:fld>
            <a:endParaRPr lang="en-CA"/>
          </a:p>
        </p:txBody>
      </p:sp>
      <p:sp>
        <p:nvSpPr>
          <p:cNvPr id="8" name="Footer Placeholder 4">
            <a:extLst>
              <a:ext uri="{FF2B5EF4-FFF2-40B4-BE49-F238E27FC236}">
                <a16:creationId xmlns:a16="http://schemas.microsoft.com/office/drawing/2014/main" id="{4E7EE71F-FAA0-7C4F-9A69-0E98D22224B0}"/>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4835D0DC-5A49-864C-815F-CB2C50AE827B}"/>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156233677"/>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Picture Grid (Landscape)">
    <p:spTree>
      <p:nvGrpSpPr>
        <p:cNvPr id="1" name=""/>
        <p:cNvGrpSpPr/>
        <p:nvPr/>
      </p:nvGrpSpPr>
      <p:grpSpPr>
        <a:xfrm>
          <a:off x="0" y="0"/>
          <a:ext cx="0" cy="0"/>
          <a:chOff x="0" y="0"/>
          <a:chExt cx="0" cy="0"/>
        </a:xfrm>
      </p:grpSpPr>
      <p:sp>
        <p:nvSpPr>
          <p:cNvPr id="6" name="Title 21">
            <a:extLst>
              <a:ext uri="{FF2B5EF4-FFF2-40B4-BE49-F238E27FC236}">
                <a16:creationId xmlns:a16="http://schemas.microsoft.com/office/drawing/2014/main" id="{D969E83F-05F7-8447-9C56-2938C4C2B4CF}"/>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16" name="Picture Placeholder 8">
            <a:extLst>
              <a:ext uri="{FF2B5EF4-FFF2-40B4-BE49-F238E27FC236}">
                <a16:creationId xmlns:a16="http://schemas.microsoft.com/office/drawing/2014/main" id="{62D07E0A-3D5A-1743-9B2C-B72959F114C8}"/>
              </a:ext>
            </a:extLst>
          </p:cNvPr>
          <p:cNvSpPr>
            <a:spLocks noGrp="1"/>
          </p:cNvSpPr>
          <p:nvPr>
            <p:ph type="pic" sz="quarter" idx="18"/>
          </p:nvPr>
        </p:nvSpPr>
        <p:spPr>
          <a:xfrm>
            <a:off x="381000" y="360000"/>
            <a:ext cx="5636552" cy="3706670"/>
          </a:xfrm>
        </p:spPr>
        <p:txBody>
          <a:bodyPr/>
          <a:lstStyle>
            <a:lvl1pPr marL="0" indent="0">
              <a:buNone/>
              <a:defRPr/>
            </a:lvl1pPr>
          </a:lstStyle>
          <a:p>
            <a:r>
              <a:rPr lang="en-US"/>
              <a:t>Click icon to add picture</a:t>
            </a:r>
            <a:endParaRPr lang="en-CA"/>
          </a:p>
        </p:txBody>
      </p:sp>
      <p:sp>
        <p:nvSpPr>
          <p:cNvPr id="19" name="Picture Placeholder 8">
            <a:extLst>
              <a:ext uri="{FF2B5EF4-FFF2-40B4-BE49-F238E27FC236}">
                <a16:creationId xmlns:a16="http://schemas.microsoft.com/office/drawing/2014/main" id="{7D995437-A232-3B48-9549-102803B3209B}"/>
              </a:ext>
            </a:extLst>
          </p:cNvPr>
          <p:cNvSpPr>
            <a:spLocks noGrp="1"/>
          </p:cNvSpPr>
          <p:nvPr>
            <p:ph type="pic" sz="quarter" idx="20"/>
          </p:nvPr>
        </p:nvSpPr>
        <p:spPr>
          <a:xfrm>
            <a:off x="381000" y="4196268"/>
            <a:ext cx="2745868" cy="2293431"/>
          </a:xfrm>
        </p:spPr>
        <p:txBody>
          <a:bodyPr/>
          <a:lstStyle>
            <a:lvl1pPr marL="0" indent="0">
              <a:buNone/>
              <a:defRPr/>
            </a:lvl1pPr>
          </a:lstStyle>
          <a:p>
            <a:r>
              <a:rPr lang="en-US"/>
              <a:t>Click icon to add picture</a:t>
            </a:r>
            <a:endParaRPr lang="en-CA"/>
          </a:p>
        </p:txBody>
      </p:sp>
      <p:sp>
        <p:nvSpPr>
          <p:cNvPr id="18" name="Picture Placeholder 8">
            <a:extLst>
              <a:ext uri="{FF2B5EF4-FFF2-40B4-BE49-F238E27FC236}">
                <a16:creationId xmlns:a16="http://schemas.microsoft.com/office/drawing/2014/main" id="{06B8797C-2A90-C04A-8E40-90C173AE0987}"/>
              </a:ext>
            </a:extLst>
          </p:cNvPr>
          <p:cNvSpPr>
            <a:spLocks noGrp="1"/>
          </p:cNvSpPr>
          <p:nvPr>
            <p:ph type="pic" sz="quarter" idx="19"/>
          </p:nvPr>
        </p:nvSpPr>
        <p:spPr>
          <a:xfrm>
            <a:off x="3257519" y="4196269"/>
            <a:ext cx="2760033" cy="2293431"/>
          </a:xfrm>
        </p:spPr>
        <p:txBody>
          <a:bodyPr/>
          <a:lstStyle>
            <a:lvl1pPr marL="0" indent="0">
              <a:buNone/>
              <a:defRPr/>
            </a:lvl1pPr>
          </a:lstStyle>
          <a:p>
            <a:r>
              <a:rPr lang="en-US"/>
              <a:t>Click icon to add picture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6153351" y="360001"/>
            <a:ext cx="5667174" cy="6129700"/>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1054E135-1818-6B43-9447-E5FA1C31B3B8}"/>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0A7E2EB4-1937-884C-9F06-FADC31BB3F61}" type="datetime1">
              <a:rPr lang="en-CA" smtClean="0"/>
              <a:t>2025-11-14</a:t>
            </a:fld>
            <a:endParaRPr lang="en-CA"/>
          </a:p>
        </p:txBody>
      </p:sp>
      <p:sp>
        <p:nvSpPr>
          <p:cNvPr id="8" name="Footer Placeholder 4">
            <a:extLst>
              <a:ext uri="{FF2B5EF4-FFF2-40B4-BE49-F238E27FC236}">
                <a16:creationId xmlns:a16="http://schemas.microsoft.com/office/drawing/2014/main" id="{E41BE689-B32F-444E-B582-302A70D1C0E8}"/>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51DACFED-F7F6-5C43-A0CA-88CB7E163BA5}"/>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2526154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F556-B565-404C-3A63-A8699559DFD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195CDAB-DE40-6C56-15D6-CD3F0345D759}"/>
              </a:ext>
            </a:extLst>
          </p:cNvPr>
          <p:cNvSpPr>
            <a:spLocks noGrp="1"/>
          </p:cNvSpPr>
          <p:nvPr>
            <p:ph type="dt" sz="half" idx="10"/>
          </p:nvPr>
        </p:nvSpPr>
        <p:spPr/>
        <p:txBody>
          <a:bodyPr/>
          <a:lstStyle/>
          <a:p>
            <a:fld id="{A4FBDDCC-0079-4243-89ED-B4F42B2CB895}" type="datetimeFigureOut">
              <a:rPr lang="en-CA" smtClean="0"/>
              <a:t>2025-11-14</a:t>
            </a:fld>
            <a:endParaRPr lang="en-CA"/>
          </a:p>
        </p:txBody>
      </p:sp>
      <p:sp>
        <p:nvSpPr>
          <p:cNvPr id="4" name="Footer Placeholder 3">
            <a:extLst>
              <a:ext uri="{FF2B5EF4-FFF2-40B4-BE49-F238E27FC236}">
                <a16:creationId xmlns:a16="http://schemas.microsoft.com/office/drawing/2014/main" id="{1B8A270E-01CB-379D-15FC-E924C458A5E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044FE7C-FAB6-DFB8-352C-47EAE97A126A}"/>
              </a:ext>
            </a:extLst>
          </p:cNvPr>
          <p:cNvSpPr>
            <a:spLocks noGrp="1"/>
          </p:cNvSpPr>
          <p:nvPr>
            <p:ph type="sldNum" sz="quarter" idx="12"/>
          </p:nvPr>
        </p:nvSpPr>
        <p:spPr/>
        <p:txBody>
          <a:bodyPr/>
          <a:lstStyle/>
          <a:p>
            <a:fld id="{D9190DC6-D6B0-4CD5-9B29-B1A885DEBE37}" type="slidenum">
              <a:rPr lang="en-CA" smtClean="0"/>
              <a:t>‹#›</a:t>
            </a:fld>
            <a:endParaRPr lang="en-CA"/>
          </a:p>
        </p:txBody>
      </p:sp>
    </p:spTree>
    <p:extLst>
      <p:ext uri="{BB962C8B-B14F-4D97-AF65-F5344CB8AC3E}">
        <p14:creationId xmlns:p14="http://schemas.microsoft.com/office/powerpoint/2010/main" val="3191736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4" name="Media Placeholder 2">
            <a:extLst>
              <a:ext uri="{FF2B5EF4-FFF2-40B4-BE49-F238E27FC236}">
                <a16:creationId xmlns:a16="http://schemas.microsoft.com/office/drawing/2014/main" id="{B08A1DBD-0DD6-9A4C-A0E5-F7B42055330F}"/>
              </a:ext>
            </a:extLst>
          </p:cNvPr>
          <p:cNvSpPr>
            <a:spLocks noGrp="1"/>
          </p:cNvSpPr>
          <p:nvPr>
            <p:ph type="media" sz="quarter" idx="10"/>
          </p:nvPr>
        </p:nvSpPr>
        <p:spPr>
          <a:xfrm>
            <a:off x="0" y="0"/>
            <a:ext cx="12192000" cy="6858000"/>
          </a:xfrm>
        </p:spPr>
        <p:txBody>
          <a:bodyPr/>
          <a:lstStyle/>
          <a:p>
            <a:r>
              <a:rPr lang="en-US"/>
              <a:t>Click icon to add media</a:t>
            </a:r>
            <a:endParaRPr lang="en-CA"/>
          </a:p>
        </p:txBody>
      </p:sp>
      <p:sp>
        <p:nvSpPr>
          <p:cNvPr id="3" name="Title 21">
            <a:extLst>
              <a:ext uri="{FF2B5EF4-FFF2-40B4-BE49-F238E27FC236}">
                <a16:creationId xmlns:a16="http://schemas.microsoft.com/office/drawing/2014/main" id="{D884024C-A553-3D46-AF15-089E65BE161E}"/>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5" name="Date Placeholder 3">
            <a:extLst>
              <a:ext uri="{FF2B5EF4-FFF2-40B4-BE49-F238E27FC236}">
                <a16:creationId xmlns:a16="http://schemas.microsoft.com/office/drawing/2014/main" id="{961BD581-E07E-2848-8F78-34D6BD31004B}"/>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E0C2BB71-3236-C942-9EDE-CD9030A2ACA3}" type="datetime1">
              <a:rPr lang="en-CA" smtClean="0"/>
              <a:t>2025-11-14</a:t>
            </a:fld>
            <a:endParaRPr lang="en-CA"/>
          </a:p>
        </p:txBody>
      </p:sp>
      <p:sp>
        <p:nvSpPr>
          <p:cNvPr id="6" name="Footer Placeholder 4">
            <a:extLst>
              <a:ext uri="{FF2B5EF4-FFF2-40B4-BE49-F238E27FC236}">
                <a16:creationId xmlns:a16="http://schemas.microsoft.com/office/drawing/2014/main" id="{AC075F37-26A0-C946-9E47-9C0C00B2B8D7}"/>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7" name="Slide Number Placeholder 5">
            <a:extLst>
              <a:ext uri="{FF2B5EF4-FFF2-40B4-BE49-F238E27FC236}">
                <a16:creationId xmlns:a16="http://schemas.microsoft.com/office/drawing/2014/main" id="{80D2998A-7A65-A14F-8950-3B252A3D96FF}"/>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709120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7B6E-E330-8E41-AC14-CF48EC8C5A5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570F376-3BF1-E54D-94F7-DF7335A0D804}"/>
              </a:ext>
            </a:extLst>
          </p:cNvPr>
          <p:cNvSpPr>
            <a:spLocks noGrp="1"/>
          </p:cNvSpPr>
          <p:nvPr>
            <p:ph type="dt" sz="half" idx="10"/>
          </p:nvPr>
        </p:nvSpPr>
        <p:spPr/>
        <p:txBody>
          <a:bodyPr/>
          <a:lstStyle/>
          <a:p>
            <a:fld id="{101D422F-F6AE-9F4E-B031-6D2CB17B0ED9}" type="datetime1">
              <a:rPr lang="en-CA" smtClean="0"/>
              <a:t>2025-11-14</a:t>
            </a:fld>
            <a:endParaRPr lang="en-CA"/>
          </a:p>
        </p:txBody>
      </p:sp>
      <p:sp>
        <p:nvSpPr>
          <p:cNvPr id="4" name="Footer Placeholder 3">
            <a:extLst>
              <a:ext uri="{FF2B5EF4-FFF2-40B4-BE49-F238E27FC236}">
                <a16:creationId xmlns:a16="http://schemas.microsoft.com/office/drawing/2014/main" id="{5D2B8E35-E3AD-3047-8DE5-24B24F2015D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4F3E1ED-7C41-E948-BDB5-0E3684C3F5A0}"/>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708514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6A215945-98FA-5949-A7B5-BC7234A45954}"/>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9" name="Date Placeholder 8">
            <a:extLst>
              <a:ext uri="{FF2B5EF4-FFF2-40B4-BE49-F238E27FC236}">
                <a16:creationId xmlns:a16="http://schemas.microsoft.com/office/drawing/2014/main" id="{CFB5BC00-CF23-B147-941C-D77565351FD3}"/>
              </a:ext>
            </a:extLst>
          </p:cNvPr>
          <p:cNvSpPr>
            <a:spLocks noGrp="1"/>
          </p:cNvSpPr>
          <p:nvPr>
            <p:ph type="dt" sz="half" idx="10"/>
          </p:nvPr>
        </p:nvSpPr>
        <p:spPr/>
        <p:txBody>
          <a:bodyPr/>
          <a:lstStyle/>
          <a:p>
            <a:fld id="{D9450FA4-61DB-484B-A2E6-BEA4A5888E82}" type="datetime1">
              <a:rPr lang="en-CA" smtClean="0"/>
              <a:t>2025-11-14</a:t>
            </a:fld>
            <a:endParaRPr lang="en-CA"/>
          </a:p>
        </p:txBody>
      </p:sp>
      <p:sp>
        <p:nvSpPr>
          <p:cNvPr id="10" name="Footer Placeholder 9">
            <a:extLst>
              <a:ext uri="{FF2B5EF4-FFF2-40B4-BE49-F238E27FC236}">
                <a16:creationId xmlns:a16="http://schemas.microsoft.com/office/drawing/2014/main" id="{23D8660F-54A9-2F46-A87C-89AA91AC10F6}"/>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8DD8FEDF-70C8-A144-BDC8-03E60A8D3849}"/>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6758999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 Defy Gravity">
    <p:spTree>
      <p:nvGrpSpPr>
        <p:cNvPr id="1" name=""/>
        <p:cNvGrpSpPr/>
        <p:nvPr/>
      </p:nvGrpSpPr>
      <p:grpSpPr>
        <a:xfrm>
          <a:off x="0" y="0"/>
          <a:ext cx="0" cy="0"/>
          <a:chOff x="0" y="0"/>
          <a:chExt cx="0" cy="0"/>
        </a:xfrm>
      </p:grpSpPr>
      <p:sp>
        <p:nvSpPr>
          <p:cNvPr id="4" name="Title 21">
            <a:extLst>
              <a:ext uri="{FF2B5EF4-FFF2-40B4-BE49-F238E27FC236}">
                <a16:creationId xmlns:a16="http://schemas.microsoft.com/office/drawing/2014/main" id="{2221BF23-9200-7D47-BA13-6C83F7D7C3AF}"/>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pic>
        <p:nvPicPr>
          <p:cNvPr id="3" name="Graphic 2">
            <a:extLst>
              <a:ext uri="{FF2B5EF4-FFF2-40B4-BE49-F238E27FC236}">
                <a16:creationId xmlns:a16="http://schemas.microsoft.com/office/drawing/2014/main" id="{D6D28ABB-00A7-A24D-917A-D7A3E90FCF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24525305-72E1-4A42-A1C3-45F9B781C6DA}"/>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D898DEA-DA6B-EB46-8B23-14C37EE46E93}" type="datetime1">
              <a:rPr lang="en-CA" smtClean="0"/>
              <a:t>2025-11-14</a:t>
            </a:fld>
            <a:endParaRPr lang="en-CA"/>
          </a:p>
        </p:txBody>
      </p:sp>
      <p:sp>
        <p:nvSpPr>
          <p:cNvPr id="8" name="Footer Placeholder 4">
            <a:extLst>
              <a:ext uri="{FF2B5EF4-FFF2-40B4-BE49-F238E27FC236}">
                <a16:creationId xmlns:a16="http://schemas.microsoft.com/office/drawing/2014/main" id="{B8FAEB46-5512-D443-84C3-9E31A072EC3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684EACBE-4253-CE46-A2A2-163225A9DDC3}"/>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81571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2BB8C-98DD-16BD-F663-090C4A15F7C8}"/>
              </a:ext>
            </a:extLst>
          </p:cNvPr>
          <p:cNvSpPr>
            <a:spLocks noGrp="1"/>
          </p:cNvSpPr>
          <p:nvPr>
            <p:ph type="dt" sz="half" idx="10"/>
          </p:nvPr>
        </p:nvSpPr>
        <p:spPr/>
        <p:txBody>
          <a:bodyPr/>
          <a:lstStyle/>
          <a:p>
            <a:fld id="{A4FBDDCC-0079-4243-89ED-B4F42B2CB895}" type="datetimeFigureOut">
              <a:rPr lang="en-CA" smtClean="0"/>
              <a:t>2025-11-14</a:t>
            </a:fld>
            <a:endParaRPr lang="en-CA"/>
          </a:p>
        </p:txBody>
      </p:sp>
      <p:sp>
        <p:nvSpPr>
          <p:cNvPr id="3" name="Footer Placeholder 2">
            <a:extLst>
              <a:ext uri="{FF2B5EF4-FFF2-40B4-BE49-F238E27FC236}">
                <a16:creationId xmlns:a16="http://schemas.microsoft.com/office/drawing/2014/main" id="{D5E81A3D-F196-4328-4BAE-3D89A8BBC99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3120737-ED5D-9DD8-7130-1EB0A1B1B99F}"/>
              </a:ext>
            </a:extLst>
          </p:cNvPr>
          <p:cNvSpPr>
            <a:spLocks noGrp="1"/>
          </p:cNvSpPr>
          <p:nvPr>
            <p:ph type="sldNum" sz="quarter" idx="12"/>
          </p:nvPr>
        </p:nvSpPr>
        <p:spPr/>
        <p:txBody>
          <a:bodyPr/>
          <a:lstStyle/>
          <a:p>
            <a:fld id="{D9190DC6-D6B0-4CD5-9B29-B1A885DEBE37}" type="slidenum">
              <a:rPr lang="en-CA" smtClean="0"/>
              <a:t>‹#›</a:t>
            </a:fld>
            <a:endParaRPr lang="en-CA"/>
          </a:p>
        </p:txBody>
      </p:sp>
    </p:spTree>
    <p:extLst>
      <p:ext uri="{BB962C8B-B14F-4D97-AF65-F5344CB8AC3E}">
        <p14:creationId xmlns:p14="http://schemas.microsoft.com/office/powerpoint/2010/main" val="104806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6401-88ED-5F72-4B8A-D35E965E81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381B85-86E3-BAD4-BF4A-6688F2736B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767F821-6DA2-9B31-2C2A-A692E3211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E27CD2-A235-12B3-FC25-2FE238357923}"/>
              </a:ext>
            </a:extLst>
          </p:cNvPr>
          <p:cNvSpPr>
            <a:spLocks noGrp="1"/>
          </p:cNvSpPr>
          <p:nvPr>
            <p:ph type="dt" sz="half" idx="10"/>
          </p:nvPr>
        </p:nvSpPr>
        <p:spPr/>
        <p:txBody>
          <a:bodyPr/>
          <a:lstStyle/>
          <a:p>
            <a:fld id="{A4FBDDCC-0079-4243-89ED-B4F42B2CB895}" type="datetimeFigureOut">
              <a:rPr lang="en-CA" smtClean="0"/>
              <a:t>2025-11-14</a:t>
            </a:fld>
            <a:endParaRPr lang="en-CA"/>
          </a:p>
        </p:txBody>
      </p:sp>
      <p:sp>
        <p:nvSpPr>
          <p:cNvPr id="6" name="Footer Placeholder 5">
            <a:extLst>
              <a:ext uri="{FF2B5EF4-FFF2-40B4-BE49-F238E27FC236}">
                <a16:creationId xmlns:a16="http://schemas.microsoft.com/office/drawing/2014/main" id="{A4949EB0-46C7-856D-9B71-F56371B8B0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5FFD9A5-3680-D048-7B87-EAC86128BB02}"/>
              </a:ext>
            </a:extLst>
          </p:cNvPr>
          <p:cNvSpPr>
            <a:spLocks noGrp="1"/>
          </p:cNvSpPr>
          <p:nvPr>
            <p:ph type="sldNum" sz="quarter" idx="12"/>
          </p:nvPr>
        </p:nvSpPr>
        <p:spPr/>
        <p:txBody>
          <a:bodyPr/>
          <a:lstStyle/>
          <a:p>
            <a:fld id="{D9190DC6-D6B0-4CD5-9B29-B1A885DEBE37}" type="slidenum">
              <a:rPr lang="en-CA" smtClean="0"/>
              <a:t>‹#›</a:t>
            </a:fld>
            <a:endParaRPr lang="en-CA"/>
          </a:p>
        </p:txBody>
      </p:sp>
    </p:spTree>
    <p:extLst>
      <p:ext uri="{BB962C8B-B14F-4D97-AF65-F5344CB8AC3E}">
        <p14:creationId xmlns:p14="http://schemas.microsoft.com/office/powerpoint/2010/main" val="428782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8AA7-6817-82F6-6630-8A4591C8D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146A88C-6659-A959-13A0-3D262AD86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51EE9E7-7E07-9A5B-4CF4-E4C17CE47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B2A24-1055-93C5-D168-6C9730F65DE0}"/>
              </a:ext>
            </a:extLst>
          </p:cNvPr>
          <p:cNvSpPr>
            <a:spLocks noGrp="1"/>
          </p:cNvSpPr>
          <p:nvPr>
            <p:ph type="dt" sz="half" idx="10"/>
          </p:nvPr>
        </p:nvSpPr>
        <p:spPr/>
        <p:txBody>
          <a:bodyPr/>
          <a:lstStyle/>
          <a:p>
            <a:fld id="{A4FBDDCC-0079-4243-89ED-B4F42B2CB895}" type="datetimeFigureOut">
              <a:rPr lang="en-CA" smtClean="0"/>
              <a:t>2025-11-14</a:t>
            </a:fld>
            <a:endParaRPr lang="en-CA"/>
          </a:p>
        </p:txBody>
      </p:sp>
      <p:sp>
        <p:nvSpPr>
          <p:cNvPr id="6" name="Footer Placeholder 5">
            <a:extLst>
              <a:ext uri="{FF2B5EF4-FFF2-40B4-BE49-F238E27FC236}">
                <a16:creationId xmlns:a16="http://schemas.microsoft.com/office/drawing/2014/main" id="{866AA358-E3E0-1348-16D9-F3E0E51152C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064DC1F-BE29-070F-D93C-C62E80F0F271}"/>
              </a:ext>
            </a:extLst>
          </p:cNvPr>
          <p:cNvSpPr>
            <a:spLocks noGrp="1"/>
          </p:cNvSpPr>
          <p:nvPr>
            <p:ph type="sldNum" sz="quarter" idx="12"/>
          </p:nvPr>
        </p:nvSpPr>
        <p:spPr/>
        <p:txBody>
          <a:bodyPr/>
          <a:lstStyle/>
          <a:p>
            <a:fld id="{D9190DC6-D6B0-4CD5-9B29-B1A885DEBE37}" type="slidenum">
              <a:rPr lang="en-CA" smtClean="0"/>
              <a:t>‹#›</a:t>
            </a:fld>
            <a:endParaRPr lang="en-CA"/>
          </a:p>
        </p:txBody>
      </p:sp>
    </p:spTree>
    <p:extLst>
      <p:ext uri="{BB962C8B-B14F-4D97-AF65-F5344CB8AC3E}">
        <p14:creationId xmlns:p14="http://schemas.microsoft.com/office/powerpoint/2010/main" val="118139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image" Target="../media/image6.png"/><Relationship Id="rId5" Type="http://schemas.openxmlformats.org/officeDocument/2006/relationships/slideLayout" Target="../slideLayouts/slideLayout1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image" Target="../media/image7.svg"/><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63DF7-0D88-0AF4-B3ED-45D4D4186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FF2F843-C9DC-AB94-1235-8CEDB42D3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A3FF867-9AAD-68DE-3305-ABD5243FF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FBDDCC-0079-4243-89ED-B4F42B2CB895}" type="datetimeFigureOut">
              <a:rPr lang="en-CA" smtClean="0"/>
              <a:t>2025-11-14</a:t>
            </a:fld>
            <a:endParaRPr lang="en-CA"/>
          </a:p>
        </p:txBody>
      </p:sp>
      <p:sp>
        <p:nvSpPr>
          <p:cNvPr id="5" name="Footer Placeholder 4">
            <a:extLst>
              <a:ext uri="{FF2B5EF4-FFF2-40B4-BE49-F238E27FC236}">
                <a16:creationId xmlns:a16="http://schemas.microsoft.com/office/drawing/2014/main" id="{F46D67B9-EC09-7DDE-0C5B-CE2F62AE6B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7A63AD9A-AFCD-764E-4F3C-D3208ED5D8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190DC6-D6B0-4CD5-9B29-B1A885DEBE37}" type="slidenum">
              <a:rPr lang="en-CA" smtClean="0"/>
              <a:t>‹#›</a:t>
            </a:fld>
            <a:endParaRPr lang="en-CA"/>
          </a:p>
        </p:txBody>
      </p:sp>
    </p:spTree>
    <p:extLst>
      <p:ext uri="{BB962C8B-B14F-4D97-AF65-F5344CB8AC3E}">
        <p14:creationId xmlns:p14="http://schemas.microsoft.com/office/powerpoint/2010/main" val="76731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3088E-7FA3-A744-8DF6-ABAC5B10CEB7}"/>
              </a:ext>
            </a:extLst>
          </p:cNvPr>
          <p:cNvSpPr>
            <a:spLocks noGrp="1"/>
          </p:cNvSpPr>
          <p:nvPr>
            <p:ph type="title"/>
          </p:nvPr>
        </p:nvSpPr>
        <p:spPr>
          <a:xfrm>
            <a:off x="381001" y="441325"/>
            <a:ext cx="8570912" cy="989849"/>
          </a:xfrm>
          <a:prstGeom prst="rect">
            <a:avLst/>
          </a:prstGeom>
        </p:spPr>
        <p:txBody>
          <a:bodyPr vert="horz" lIns="91440" tIns="45720" rIns="91440" bIns="45720" rtlCol="0" anchor="t">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EC20995-51C1-4D4B-AC96-2295AFD7871E}"/>
              </a:ext>
            </a:extLst>
          </p:cNvPr>
          <p:cNvSpPr>
            <a:spLocks noGrp="1"/>
          </p:cNvSpPr>
          <p:nvPr>
            <p:ph type="body" idx="1"/>
          </p:nvPr>
        </p:nvSpPr>
        <p:spPr>
          <a:xfrm>
            <a:off x="381000" y="1592262"/>
            <a:ext cx="8570912"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7D9E4F-8117-414A-AA32-48A0F364B4B6}"/>
              </a:ext>
            </a:extLst>
          </p:cNvPr>
          <p:cNvSpPr>
            <a:spLocks noGrp="1"/>
          </p:cNvSpPr>
          <p:nvPr>
            <p:ph type="dt" sz="half" idx="2"/>
          </p:nvPr>
        </p:nvSpPr>
        <p:spPr>
          <a:xfrm>
            <a:off x="19844" y="6862062"/>
            <a:ext cx="2141538" cy="260079"/>
          </a:xfrm>
          <a:prstGeom prst="rect">
            <a:avLst/>
          </a:prstGeom>
        </p:spPr>
        <p:txBody>
          <a:bodyPr vert="horz" lIns="91440" tIns="45720" rIns="91440" bIns="45720" rtlCol="0" anchor="ctr"/>
          <a:lstStyle>
            <a:lvl1pPr algn="l">
              <a:defRPr sz="1200">
                <a:solidFill>
                  <a:schemeClr val="tx1">
                    <a:tint val="75000"/>
                  </a:schemeClr>
                </a:solidFill>
              </a:defRPr>
            </a:lvl1pPr>
          </a:lstStyle>
          <a:p>
            <a:fld id="{495C65DD-6F99-9B43-BBBE-412D03546892}" type="datetime1">
              <a:rPr lang="en-CA" smtClean="0"/>
              <a:t>2025-11-14</a:t>
            </a:fld>
            <a:endParaRPr lang="en-CA"/>
          </a:p>
        </p:txBody>
      </p:sp>
      <p:sp>
        <p:nvSpPr>
          <p:cNvPr id="5" name="Footer Placeholder 4">
            <a:extLst>
              <a:ext uri="{FF2B5EF4-FFF2-40B4-BE49-F238E27FC236}">
                <a16:creationId xmlns:a16="http://schemas.microsoft.com/office/drawing/2014/main" id="{92A3FA6A-6A21-2C4D-80E7-472BB9B590C9}"/>
              </a:ext>
            </a:extLst>
          </p:cNvPr>
          <p:cNvSpPr>
            <a:spLocks noGrp="1"/>
          </p:cNvSpPr>
          <p:nvPr>
            <p:ph type="ftr" sz="quarter" idx="3"/>
          </p:nvPr>
        </p:nvSpPr>
        <p:spPr>
          <a:xfrm>
            <a:off x="2524125" y="6229815"/>
            <a:ext cx="8575675" cy="260079"/>
          </a:xfrm>
          <a:prstGeom prst="rect">
            <a:avLst/>
          </a:prstGeom>
        </p:spPr>
        <p:txBody>
          <a:bodyPr vert="horz" lIns="91440" tIns="45720" rIns="91440" bIns="45720" rtlCol="0" anchor="b"/>
          <a:lstStyle>
            <a:lvl1pPr algn="r">
              <a:defRPr sz="1200">
                <a:solidFill>
                  <a:schemeClr val="tx1">
                    <a:tint val="75000"/>
                  </a:schemeClr>
                </a:solidFill>
              </a:defRPr>
            </a:lvl1pPr>
          </a:lstStyle>
          <a:p>
            <a:endParaRPr lang="en-CA"/>
          </a:p>
        </p:txBody>
      </p:sp>
      <p:sp>
        <p:nvSpPr>
          <p:cNvPr id="7" name="Slide Number Placeholder 6">
            <a:extLst>
              <a:ext uri="{FF2B5EF4-FFF2-40B4-BE49-F238E27FC236}">
                <a16:creationId xmlns:a16="http://schemas.microsoft.com/office/drawing/2014/main" id="{7AD69A23-1B35-CA4B-914C-DFDB1F88ED8B}"/>
              </a:ext>
            </a:extLst>
          </p:cNvPr>
          <p:cNvSpPr>
            <a:spLocks noGrp="1"/>
          </p:cNvSpPr>
          <p:nvPr>
            <p:ph type="sldNum" sz="quarter" idx="4"/>
          </p:nvPr>
        </p:nvSpPr>
        <p:spPr>
          <a:xfrm>
            <a:off x="11099800" y="6229815"/>
            <a:ext cx="711199" cy="264676"/>
          </a:xfrm>
          <a:prstGeom prst="rect">
            <a:avLst/>
          </a:prstGeom>
        </p:spPr>
        <p:txBody>
          <a:bodyPr vert="horz" lIns="91440" tIns="45720" rIns="91440" bIns="45720" rtlCol="0" anchor="ctr"/>
          <a:lstStyle>
            <a:lvl1pPr algn="r">
              <a:defRPr sz="1000">
                <a:solidFill>
                  <a:schemeClr val="tx1"/>
                </a:solidFill>
              </a:defRPr>
            </a:lvl1pPr>
          </a:lstStyle>
          <a:p>
            <a:fld id="{E4ECB127-6B1D-4440-BB59-CB7FB51359B3}" type="slidenum">
              <a:rPr lang="en-CA" smtClean="0"/>
              <a:pPr/>
              <a:t>‹#›</a:t>
            </a:fld>
            <a:endParaRPr lang="en-CA"/>
          </a:p>
        </p:txBody>
      </p:sp>
      <p:pic>
        <p:nvPicPr>
          <p:cNvPr id="11" name="Graphic 10">
            <a:extLst>
              <a:ext uri="{FF2B5EF4-FFF2-40B4-BE49-F238E27FC236}">
                <a16:creationId xmlns:a16="http://schemas.microsoft.com/office/drawing/2014/main" id="{2B14473B-1DC1-9140-A0CE-09C4EFC44F7B}"/>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457200" y="5933280"/>
            <a:ext cx="1587500" cy="571500"/>
          </a:xfrm>
          <a:prstGeom prst="rect">
            <a:avLst/>
          </a:prstGeom>
        </p:spPr>
      </p:pic>
    </p:spTree>
    <p:extLst>
      <p:ext uri="{BB962C8B-B14F-4D97-AF65-F5344CB8AC3E}">
        <p14:creationId xmlns:p14="http://schemas.microsoft.com/office/powerpoint/2010/main" val="10319465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Lst>
  <p:hf hdr="0" ftr="0" dt="0"/>
  <p:txStyles>
    <p:titleStyle>
      <a:lvl1pPr algn="l" defTabSz="914400" rtl="0" eaLnBrk="1" latinLnBrk="0" hangingPunct="1">
        <a:lnSpc>
          <a:spcPct val="90000"/>
        </a:lnSpc>
        <a:spcBef>
          <a:spcPct val="0"/>
        </a:spcBef>
        <a:buNone/>
        <a:defRPr sz="2600" b="1" i="0" kern="1200" baseline="0">
          <a:solidFill>
            <a:schemeClr val="tx2"/>
          </a:solidFill>
          <a:latin typeface="+mj-lt"/>
          <a:ea typeface="+mj-ea"/>
          <a:cs typeface="+mj-cs"/>
        </a:defRPr>
      </a:lvl1pPr>
    </p:titleStyle>
    <p:bodyStyle>
      <a:lvl1pPr marL="173038" indent="-173038" algn="l" defTabSz="914400" rtl="0" eaLnBrk="1" latinLnBrk="0" hangingPunct="1">
        <a:lnSpc>
          <a:spcPct val="110000"/>
        </a:lnSpc>
        <a:spcBef>
          <a:spcPts val="1600"/>
        </a:spcBef>
        <a:buFont typeface="Arial" panose="020B0604020202020204" pitchFamily="34" charset="0"/>
        <a:buChar char="•"/>
        <a:tabLst/>
        <a:defRPr sz="1400" kern="1200">
          <a:solidFill>
            <a:schemeClr val="tx1"/>
          </a:solidFill>
          <a:latin typeface="+mn-lt"/>
          <a:ea typeface="+mn-ea"/>
          <a:cs typeface="+mn-cs"/>
        </a:defRPr>
      </a:lvl1pPr>
      <a:lvl2pPr marL="519113" indent="-176213" algn="l" defTabSz="914400" rtl="0" eaLnBrk="1" latinLnBrk="0" hangingPunct="1">
        <a:lnSpc>
          <a:spcPct val="110000"/>
        </a:lnSpc>
        <a:spcBef>
          <a:spcPts val="800"/>
        </a:spcBef>
        <a:buSzPct val="85000"/>
        <a:buFont typeface="System Font Regular"/>
        <a:buChar char="⚬"/>
        <a:tabLst/>
        <a:defRPr sz="1400" kern="1200">
          <a:solidFill>
            <a:schemeClr val="tx1"/>
          </a:solidFill>
          <a:latin typeface="+mn-lt"/>
          <a:ea typeface="+mn-ea"/>
          <a:cs typeface="+mn-cs"/>
        </a:defRPr>
      </a:lvl2pPr>
      <a:lvl3pPr marL="8620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3pPr>
      <a:lvl4pPr marL="1262063" indent="-17462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4pPr>
      <a:lvl5pPr marL="16621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5pPr>
      <a:lvl6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6pPr>
      <a:lvl7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7pPr>
      <a:lvl8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8pPr>
      <a:lvl9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634">
          <p15:clr>
            <a:srgbClr val="5ACBF0"/>
          </p15:clr>
        </p15:guide>
        <p15:guide id="7" orient="horz" pos="278">
          <p15:clr>
            <a:srgbClr val="5ACBF0"/>
          </p15:clr>
        </p15:guide>
        <p15:guide id="9" pos="240">
          <p15:clr>
            <a:srgbClr val="F26B43"/>
          </p15:clr>
        </p15:guide>
        <p15:guide id="10" pos="7440">
          <p15:clr>
            <a:srgbClr val="F26B43"/>
          </p15:clr>
        </p15:guide>
        <p15:guide id="11" orient="horz" pos="228">
          <p15:clr>
            <a:srgbClr val="F26B43"/>
          </p15:clr>
        </p15:guide>
        <p15:guide id="12" orient="horz" pos="4091">
          <p15:clr>
            <a:srgbClr val="F26B43"/>
          </p15:clr>
        </p15:guide>
        <p15:guide id="13" pos="288">
          <p15:clr>
            <a:srgbClr val="5ACBF0"/>
          </p15:clr>
        </p15:guide>
        <p15:guide id="14" pos="7392">
          <p15:clr>
            <a:srgbClr val="5ACBF0"/>
          </p15:clr>
        </p15:guide>
        <p15:guide id="15" orient="horz" pos="3744">
          <p15:clr>
            <a:srgbClr val="F26B43"/>
          </p15:clr>
        </p15:guide>
        <p15:guide id="16" pos="672">
          <p15:clr>
            <a:srgbClr val="FDE53C"/>
          </p15:clr>
        </p15:guide>
        <p15:guide id="17" pos="1139">
          <p15:clr>
            <a:srgbClr val="FDE53C"/>
          </p15:clr>
        </p15:guide>
        <p15:guide id="18" pos="1590">
          <p15:clr>
            <a:srgbClr val="FDE53C"/>
          </p15:clr>
        </p15:guide>
        <p15:guide id="19" pos="2040">
          <p15:clr>
            <a:srgbClr val="9FCC3B"/>
          </p15:clr>
        </p15:guide>
        <p15:guide id="20" pos="2490">
          <p15:clr>
            <a:srgbClr val="FDE53C"/>
          </p15:clr>
        </p15:guide>
        <p15:guide id="21" pos="2939">
          <p15:clr>
            <a:srgbClr val="FDE53C"/>
          </p15:clr>
        </p15:guide>
        <p15:guide id="22" pos="3391">
          <p15:clr>
            <a:srgbClr val="FDE53C"/>
          </p15:clr>
        </p15:guide>
        <p15:guide id="23" pos="3840">
          <p15:clr>
            <a:srgbClr val="5ACBF0"/>
          </p15:clr>
        </p15:guide>
        <p15:guide id="24" pos="4290">
          <p15:clr>
            <a:srgbClr val="FDE53C"/>
          </p15:clr>
        </p15:guide>
        <p15:guide id="25" pos="4740">
          <p15:clr>
            <a:srgbClr val="FDE53C"/>
          </p15:clr>
        </p15:guide>
        <p15:guide id="26" pos="5190">
          <p15:clr>
            <a:srgbClr val="FDE53C"/>
          </p15:clr>
        </p15:guide>
        <p15:guide id="27" pos="5639">
          <p15:clr>
            <a:srgbClr val="9FCC3B"/>
          </p15:clr>
        </p15:guide>
        <p15:guide id="28" pos="6089">
          <p15:clr>
            <a:srgbClr val="FDE53C"/>
          </p15:clr>
        </p15:guide>
        <p15:guide id="29" pos="6539">
          <p15:clr>
            <a:srgbClr val="FDE53C"/>
          </p15:clr>
        </p15:guide>
        <p15:guide id="30" pos="6992">
          <p15:clr>
            <a:srgbClr val="FDE53C"/>
          </p15:clr>
        </p15:guide>
        <p15:guide id="31" orient="horz" pos="100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3756-3993-DE4A-B004-E8E0F4B6475C}"/>
              </a:ext>
            </a:extLst>
          </p:cNvPr>
          <p:cNvSpPr>
            <a:spLocks noGrp="1"/>
          </p:cNvSpPr>
          <p:nvPr>
            <p:ph type="ctrTitle"/>
          </p:nvPr>
        </p:nvSpPr>
        <p:spPr>
          <a:xfrm>
            <a:off x="1" y="534010"/>
            <a:ext cx="5149815" cy="4020514"/>
          </a:xfrm>
          <a:solidFill>
            <a:schemeClr val="accent2">
              <a:alpha val="90000"/>
            </a:schemeClr>
          </a:solidFill>
        </p:spPr>
        <p:txBody>
          <a:bodyPr/>
          <a:lstStyle/>
          <a:p>
            <a:r>
              <a:rPr lang="en-US" dirty="0"/>
              <a:t>Elements Report Generation – </a:t>
            </a:r>
            <a:r>
              <a:rPr lang="en-US" dirty="0" err="1"/>
              <a:t>Temerty</a:t>
            </a:r>
            <a:r>
              <a:rPr lang="en-US" dirty="0"/>
              <a:t> Medicine Info Type Mapping</a:t>
            </a:r>
            <a:endParaRPr lang="en-CA" dirty="0"/>
          </a:p>
        </p:txBody>
      </p:sp>
      <p:sp>
        <p:nvSpPr>
          <p:cNvPr id="4" name="Text Placeholder 3">
            <a:extLst>
              <a:ext uri="{FF2B5EF4-FFF2-40B4-BE49-F238E27FC236}">
                <a16:creationId xmlns:a16="http://schemas.microsoft.com/office/drawing/2014/main" id="{8AC698F1-F37B-B047-AF4D-B34DAB5FA419}"/>
              </a:ext>
            </a:extLst>
          </p:cNvPr>
          <p:cNvSpPr>
            <a:spLocks noGrp="1"/>
          </p:cNvSpPr>
          <p:nvPr>
            <p:ph type="body" sz="quarter" idx="10"/>
          </p:nvPr>
        </p:nvSpPr>
        <p:spPr/>
        <p:txBody>
          <a:bodyPr vert="horz" lIns="91440" tIns="45720" rIns="91440" bIns="45720" rtlCol="0" anchor="t">
            <a:noAutofit/>
          </a:bodyPr>
          <a:lstStyle/>
          <a:p>
            <a:r>
              <a:rPr lang="en-CA" dirty="0"/>
              <a:t>November 14, 2025</a:t>
            </a:r>
          </a:p>
        </p:txBody>
      </p:sp>
      <p:sp>
        <p:nvSpPr>
          <p:cNvPr id="3" name="Subtitle 2">
            <a:extLst>
              <a:ext uri="{FF2B5EF4-FFF2-40B4-BE49-F238E27FC236}">
                <a16:creationId xmlns:a16="http://schemas.microsoft.com/office/drawing/2014/main" id="{C4F1F871-24BE-C640-8580-AFF8C7738240}"/>
              </a:ext>
            </a:extLst>
          </p:cNvPr>
          <p:cNvSpPr>
            <a:spLocks noGrp="1"/>
          </p:cNvSpPr>
          <p:nvPr>
            <p:ph type="subTitle" idx="1"/>
          </p:nvPr>
        </p:nvSpPr>
        <p:spPr/>
        <p:txBody>
          <a:bodyPr vert="horz" lIns="91440" tIns="182880" rIns="91440" bIns="45720" rtlCol="0" anchor="t">
            <a:noAutofit/>
          </a:bodyPr>
          <a:lstStyle/>
          <a:p>
            <a:r>
              <a:rPr lang="en-CA" dirty="0"/>
              <a:t>Presented by:</a:t>
            </a:r>
          </a:p>
          <a:p>
            <a:r>
              <a:rPr lang="en-CA" b="1" dirty="0" err="1"/>
              <a:t>MedIT</a:t>
            </a:r>
            <a:r>
              <a:rPr lang="en-CA" b="1" dirty="0"/>
              <a:t> Elements Team</a:t>
            </a:r>
            <a:endParaRPr lang="en-CA" dirty="0"/>
          </a:p>
          <a:p>
            <a:endParaRPr lang="en-CA" dirty="0"/>
          </a:p>
        </p:txBody>
      </p:sp>
      <p:sp>
        <p:nvSpPr>
          <p:cNvPr id="5" name="Slide Number Placeholder 4">
            <a:extLst>
              <a:ext uri="{FF2B5EF4-FFF2-40B4-BE49-F238E27FC236}">
                <a16:creationId xmlns:a16="http://schemas.microsoft.com/office/drawing/2014/main" id="{40CF0AB2-1798-F845-B686-EE8D04F3AB53}"/>
              </a:ext>
            </a:extLst>
          </p:cNvPr>
          <p:cNvSpPr>
            <a:spLocks noGrp="1"/>
          </p:cNvSpPr>
          <p:nvPr>
            <p:ph type="sldNum" sz="quarter" idx="13"/>
          </p:nvPr>
        </p:nvSpPr>
        <p:spPr/>
        <p:txBody>
          <a:bodyPr/>
          <a:lstStyle/>
          <a:p>
            <a:fld id="{1BD90C89-BB05-D647-8C9B-C2376028CB3D}" type="slidenum">
              <a:rPr lang="en-CA" smtClean="0"/>
              <a:pPr/>
              <a:t>1</a:t>
            </a:fld>
            <a:endParaRPr lang="en-CA"/>
          </a:p>
        </p:txBody>
      </p:sp>
    </p:spTree>
    <p:extLst>
      <p:ext uri="{BB962C8B-B14F-4D97-AF65-F5344CB8AC3E}">
        <p14:creationId xmlns:p14="http://schemas.microsoft.com/office/powerpoint/2010/main" val="194608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A134E3-8D90-1344-AC50-F3CBFDB6C2CA}"/>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90C89-BB05-D647-8C9B-C2376028CB3D}" type="slidenum">
              <a:rPr kumimoji="0" lang="en-CA" sz="100" b="0" i="0" u="none" strike="noStrike" kern="1200" cap="none" spc="0" normalizeH="0" baseline="0" noProof="0" smtClean="0">
                <a:ln>
                  <a:noFill/>
                </a:ln>
                <a:solidFill>
                  <a:srgbClr val="D0D1C9">
                    <a:alpha val="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00" b="0" i="0" u="none" strike="noStrike" kern="1200" cap="none" spc="0" normalizeH="0" baseline="0" noProof="0">
              <a:ln>
                <a:noFill/>
              </a:ln>
              <a:solidFill>
                <a:srgbClr val="D0D1C9">
                  <a:alpha val="0"/>
                </a:srgbClr>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EB34EEDF-CD31-CD46-8AA9-048A184783FC}"/>
              </a:ext>
            </a:extLst>
          </p:cNvPr>
          <p:cNvSpPr>
            <a:spLocks noGrp="1"/>
          </p:cNvSpPr>
          <p:nvPr>
            <p:ph type="ctrTitle"/>
          </p:nvPr>
        </p:nvSpPr>
        <p:spPr>
          <a:xfrm>
            <a:off x="695325" y="1792371"/>
            <a:ext cx="3574923" cy="2765968"/>
          </a:xfrm>
        </p:spPr>
        <p:txBody>
          <a:bodyPr>
            <a:normAutofit/>
          </a:bodyPr>
          <a:lstStyle/>
          <a:p>
            <a:r>
              <a:rPr lang="en-US" dirty="0">
                <a:solidFill>
                  <a:schemeClr val="tx1"/>
                </a:solidFill>
              </a:rPr>
              <a:t>Scholarly and Creative works module in Elements</a:t>
            </a:r>
            <a:endParaRPr lang="en-CA" dirty="0"/>
          </a:p>
        </p:txBody>
      </p:sp>
      <p:sp>
        <p:nvSpPr>
          <p:cNvPr id="7" name="TextBox 6">
            <a:extLst>
              <a:ext uri="{FF2B5EF4-FFF2-40B4-BE49-F238E27FC236}">
                <a16:creationId xmlns:a16="http://schemas.microsoft.com/office/drawing/2014/main" id="{6EDCAE5E-FF46-4D83-F04F-FA8A00E8B9A1}"/>
              </a:ext>
            </a:extLst>
          </p:cNvPr>
          <p:cNvSpPr txBox="1"/>
          <p:nvPr/>
        </p:nvSpPr>
        <p:spPr>
          <a:xfrm>
            <a:off x="832104" y="4014216"/>
            <a:ext cx="3319272" cy="1384995"/>
          </a:xfrm>
          <a:prstGeom prst="rect">
            <a:avLst/>
          </a:prstGeom>
          <a:noFill/>
        </p:spPr>
        <p:txBody>
          <a:bodyPr wrap="square" rtlCol="0">
            <a:spAutoFit/>
          </a:bodyPr>
          <a:lstStyle/>
          <a:p>
            <a:pPr marL="285750" indent="-285750" algn="l">
              <a:buFont typeface="Arial" panose="020B0604020202020204" pitchFamily="34" charset="0"/>
              <a:buChar char="•"/>
            </a:pPr>
            <a:r>
              <a:rPr lang="en-CA" sz="1400" dirty="0"/>
              <a:t>Green circles indicate info types that are mapped to TFoM Customized reports</a:t>
            </a:r>
          </a:p>
          <a:p>
            <a:pPr marL="285750" indent="-285750" algn="l">
              <a:buFont typeface="Arial" panose="020B0604020202020204" pitchFamily="34" charset="0"/>
              <a:buChar char="•"/>
            </a:pPr>
            <a:r>
              <a:rPr lang="en-CA" sz="1400" dirty="0"/>
              <a:t>Purple squares indicate info types that have data suggested for claiming</a:t>
            </a:r>
          </a:p>
        </p:txBody>
      </p:sp>
      <p:pic>
        <p:nvPicPr>
          <p:cNvPr id="15" name="Picture 14">
            <a:extLst>
              <a:ext uri="{FF2B5EF4-FFF2-40B4-BE49-F238E27FC236}">
                <a16:creationId xmlns:a16="http://schemas.microsoft.com/office/drawing/2014/main" id="{DCF12E0D-0E8D-4D65-D06A-41D743A71048}"/>
              </a:ext>
            </a:extLst>
          </p:cNvPr>
          <p:cNvPicPr>
            <a:picLocks noChangeAspect="1"/>
          </p:cNvPicPr>
          <p:nvPr/>
        </p:nvPicPr>
        <p:blipFill>
          <a:blip r:embed="rId3"/>
          <a:stretch>
            <a:fillRect/>
          </a:stretch>
        </p:blipFill>
        <p:spPr>
          <a:xfrm>
            <a:off x="4407027" y="365088"/>
            <a:ext cx="6620799" cy="5620534"/>
          </a:xfrm>
          <a:prstGeom prst="rect">
            <a:avLst/>
          </a:prstGeom>
        </p:spPr>
      </p:pic>
    </p:spTree>
    <p:extLst>
      <p:ext uri="{BB962C8B-B14F-4D97-AF65-F5344CB8AC3E}">
        <p14:creationId xmlns:p14="http://schemas.microsoft.com/office/powerpoint/2010/main" val="149897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9DCA-C17D-3B4C-DC77-D333E9BBC00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424EE1-0CD9-D305-4E31-4D783D570549}"/>
              </a:ext>
            </a:extLst>
          </p:cNvPr>
          <p:cNvSpPr>
            <a:spLocks noGrp="1"/>
          </p:cNvSpPr>
          <p:nvPr>
            <p:ph type="ctrTitle"/>
          </p:nvPr>
        </p:nvSpPr>
        <p:spPr>
          <a:xfrm>
            <a:off x="393082" y="1692550"/>
            <a:ext cx="3559793" cy="1991742"/>
          </a:xfrm>
        </p:spPr>
        <p:txBody>
          <a:bodyPr vert="horz" lIns="91440" tIns="45720" rIns="91440" bIns="45720" rtlCol="0" anchor="t">
            <a:normAutofit/>
          </a:bodyPr>
          <a:lstStyle/>
          <a:p>
            <a:r>
              <a:rPr lang="en-CA" b="1" i="0" kern="1200" baseline="0">
                <a:latin typeface="+mj-lt"/>
                <a:ea typeface="+mj-ea"/>
                <a:cs typeface="+mj-cs"/>
              </a:rPr>
              <a:t>Scholarly and Creative works module in Elements</a:t>
            </a:r>
          </a:p>
        </p:txBody>
      </p:sp>
      <p:sp>
        <p:nvSpPr>
          <p:cNvPr id="7" name="TextBox 6">
            <a:extLst>
              <a:ext uri="{FF2B5EF4-FFF2-40B4-BE49-F238E27FC236}">
                <a16:creationId xmlns:a16="http://schemas.microsoft.com/office/drawing/2014/main" id="{3C8A976A-8ED2-4EFF-590C-D17B5954447A}"/>
              </a:ext>
            </a:extLst>
          </p:cNvPr>
          <p:cNvSpPr txBox="1"/>
          <p:nvPr/>
        </p:nvSpPr>
        <p:spPr>
          <a:xfrm>
            <a:off x="381000" y="3803421"/>
            <a:ext cx="3571875" cy="1609966"/>
          </a:xfrm>
          <a:prstGeom prst="callout1">
            <a:avLst>
              <a:gd name="adj1" fmla="val 15"/>
              <a:gd name="adj2" fmla="val 25889"/>
              <a:gd name="adj3" fmla="val 91"/>
              <a:gd name="adj4" fmla="val 2200"/>
            </a:avLst>
          </a:prstGeom>
          <a:ln w="38100">
            <a:solidFill>
              <a:schemeClr val="accent3"/>
            </a:solidFill>
          </a:ln>
        </p:spPr>
        <p:txBody>
          <a:bodyPr vert="horz" lIns="91440" tIns="182880" rIns="91440" bIns="45720" rtlCol="0">
            <a:normAutofit/>
          </a:bodyPr>
          <a:lstStyle/>
          <a:p>
            <a:pPr>
              <a:lnSpc>
                <a:spcPct val="110000"/>
              </a:lnSpc>
              <a:spcBef>
                <a:spcPts val="1600"/>
              </a:spcBef>
            </a:pPr>
            <a:r>
              <a:rPr lang="en-CA" sz="1400" kern="1200">
                <a:latin typeface="+mn-lt"/>
                <a:ea typeface="+mn-ea"/>
                <a:cs typeface="+mn-cs"/>
              </a:rPr>
              <a:t>Red circles indicate info types that are NOT mapped to TFoM Customized reports as of July 2025</a:t>
            </a:r>
          </a:p>
          <a:p>
            <a:pPr>
              <a:lnSpc>
                <a:spcPct val="110000"/>
              </a:lnSpc>
              <a:spcBef>
                <a:spcPts val="1600"/>
              </a:spcBef>
            </a:pPr>
            <a:r>
              <a:rPr lang="en-CA" sz="1400" kern="1200">
                <a:latin typeface="+mn-lt"/>
                <a:ea typeface="+mn-ea"/>
                <a:cs typeface="+mn-cs"/>
              </a:rPr>
              <a:t>Data entered in these info types will not extract into a TFoM customized report</a:t>
            </a:r>
          </a:p>
        </p:txBody>
      </p:sp>
      <p:pic>
        <p:nvPicPr>
          <p:cNvPr id="5" name="Picture 4" descr="A screenshot of a computer screen&#10;&#10;AI-generated content may be incorrect.">
            <a:extLst>
              <a:ext uri="{FF2B5EF4-FFF2-40B4-BE49-F238E27FC236}">
                <a16:creationId xmlns:a16="http://schemas.microsoft.com/office/drawing/2014/main" id="{14A4EBA4-13FD-4F4A-6A2C-4B95A59AE7B6}"/>
              </a:ext>
            </a:extLst>
          </p:cNvPr>
          <p:cNvPicPr>
            <a:picLocks noChangeAspect="1"/>
          </p:cNvPicPr>
          <p:nvPr/>
        </p:nvPicPr>
        <p:blipFill>
          <a:blip r:embed="rId3"/>
          <a:stretch>
            <a:fillRect/>
          </a:stretch>
        </p:blipFill>
        <p:spPr>
          <a:xfrm>
            <a:off x="4665662" y="403544"/>
            <a:ext cx="7145337" cy="6055673"/>
          </a:xfrm>
          <a:prstGeom prst="rect">
            <a:avLst/>
          </a:prstGeom>
          <a:noFill/>
        </p:spPr>
      </p:pic>
      <p:sp>
        <p:nvSpPr>
          <p:cNvPr id="4" name="Slide Number Placeholder 3">
            <a:extLst>
              <a:ext uri="{FF2B5EF4-FFF2-40B4-BE49-F238E27FC236}">
                <a16:creationId xmlns:a16="http://schemas.microsoft.com/office/drawing/2014/main" id="{867F80AA-937E-7620-2D3E-B22A3A7DE31D}"/>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BD90C89-BB05-D647-8C9B-C2376028CB3D}" type="slidenum">
              <a:rPr kumimoji="0" lang="en-CA" sz="100" b="0" i="0" u="none" strike="noStrike" kern="1200" cap="none" spc="0" normalizeH="0" baseline="0" noProof="0" smtClean="0">
                <a:ln>
                  <a:noFill/>
                </a:ln>
                <a:solidFill>
                  <a:srgbClr val="D0D1C9">
                    <a:alpha val="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CA" sz="100" b="0" i="0" u="none" strike="noStrike" kern="1200" cap="none" spc="0" normalizeH="0" baseline="0" noProof="0">
              <a:ln>
                <a:noFill/>
              </a:ln>
              <a:solidFill>
                <a:srgbClr val="D0D1C9">
                  <a:alpha val="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622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0F9E3-A807-9076-1FBB-DB024A1F8FB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67416F-06FA-C20A-24AA-A81291C7AC91}"/>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90C89-BB05-D647-8C9B-C2376028CB3D}" type="slidenum">
              <a:rPr kumimoji="0" lang="en-CA" sz="100" b="0" i="0" u="none" strike="noStrike" kern="1200" cap="none" spc="0" normalizeH="0" baseline="0" noProof="0" smtClean="0">
                <a:ln>
                  <a:noFill/>
                </a:ln>
                <a:solidFill>
                  <a:srgbClr val="D0D1C9">
                    <a:alpha val="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00" b="0" i="0" u="none" strike="noStrike" kern="1200" cap="none" spc="0" normalizeH="0" baseline="0" noProof="0">
              <a:ln>
                <a:noFill/>
              </a:ln>
              <a:solidFill>
                <a:srgbClr val="D0D1C9">
                  <a:alpha val="0"/>
                </a:srgbClr>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453F4A7E-6EE4-1C82-C8EA-BD554AB7A90A}"/>
              </a:ext>
            </a:extLst>
          </p:cNvPr>
          <p:cNvSpPr>
            <a:spLocks noGrp="1"/>
          </p:cNvSpPr>
          <p:nvPr>
            <p:ph type="ctrTitle"/>
          </p:nvPr>
        </p:nvSpPr>
        <p:spPr>
          <a:xfrm>
            <a:off x="695325" y="1792371"/>
            <a:ext cx="3574923" cy="2765968"/>
          </a:xfrm>
        </p:spPr>
        <p:txBody>
          <a:bodyPr>
            <a:normAutofit/>
          </a:bodyPr>
          <a:lstStyle/>
          <a:p>
            <a:r>
              <a:rPr lang="en-US" dirty="0">
                <a:solidFill>
                  <a:schemeClr val="tx1"/>
                </a:solidFill>
              </a:rPr>
              <a:t>Professional Activities module in Elements</a:t>
            </a:r>
            <a:endParaRPr lang="en-CA" dirty="0">
              <a:solidFill>
                <a:schemeClr val="tx1"/>
              </a:solidFill>
            </a:endParaRPr>
          </a:p>
        </p:txBody>
      </p:sp>
      <p:sp>
        <p:nvSpPr>
          <p:cNvPr id="7" name="TextBox 6">
            <a:extLst>
              <a:ext uri="{FF2B5EF4-FFF2-40B4-BE49-F238E27FC236}">
                <a16:creationId xmlns:a16="http://schemas.microsoft.com/office/drawing/2014/main" id="{3A430D82-5C98-CECF-F858-F0A9AB311697}"/>
              </a:ext>
            </a:extLst>
          </p:cNvPr>
          <p:cNvSpPr txBox="1"/>
          <p:nvPr/>
        </p:nvSpPr>
        <p:spPr>
          <a:xfrm>
            <a:off x="695325" y="3571157"/>
            <a:ext cx="3319272" cy="1815882"/>
          </a:xfrm>
          <a:prstGeom prst="rect">
            <a:avLst/>
          </a:prstGeom>
          <a:noFill/>
        </p:spPr>
        <p:txBody>
          <a:bodyPr wrap="square" rtlCol="0">
            <a:spAutoFit/>
          </a:bodyPr>
          <a:lstStyle/>
          <a:p>
            <a:pPr marL="285750" indent="-285750">
              <a:buFont typeface="Arial" panose="020B0604020202020204" pitchFamily="34" charset="0"/>
              <a:buChar char="•"/>
            </a:pPr>
            <a:r>
              <a:rPr lang="en-CA" sz="1400" dirty="0"/>
              <a:t>Green circles indicate info types that are mapped to TFoM Customized reports</a:t>
            </a:r>
          </a:p>
          <a:p>
            <a:pPr marL="285750" indent="-285750">
              <a:buFont typeface="Arial" panose="020B0604020202020204" pitchFamily="34" charset="0"/>
              <a:buChar char="•"/>
            </a:pPr>
            <a:r>
              <a:rPr lang="en-CA" sz="1400" dirty="0"/>
              <a:t>For Department of Medicine only, purple square indicate info types where data was batch uploaded from WebCV (</a:t>
            </a:r>
            <a:r>
              <a:rPr lang="en-US" sz="1400" dirty="0"/>
              <a:t>data was extracted as of February 28, 2025)</a:t>
            </a:r>
            <a:endParaRPr lang="en-CA" sz="1400" dirty="0"/>
          </a:p>
        </p:txBody>
      </p:sp>
      <p:pic>
        <p:nvPicPr>
          <p:cNvPr id="21" name="Picture 20">
            <a:extLst>
              <a:ext uri="{FF2B5EF4-FFF2-40B4-BE49-F238E27FC236}">
                <a16:creationId xmlns:a16="http://schemas.microsoft.com/office/drawing/2014/main" id="{A8E83F31-A268-0055-0AE1-A359951E5984}"/>
              </a:ext>
            </a:extLst>
          </p:cNvPr>
          <p:cNvPicPr>
            <a:picLocks noChangeAspect="1"/>
          </p:cNvPicPr>
          <p:nvPr/>
        </p:nvPicPr>
        <p:blipFill>
          <a:blip r:embed="rId3"/>
          <a:stretch>
            <a:fillRect/>
          </a:stretch>
        </p:blipFill>
        <p:spPr>
          <a:xfrm>
            <a:off x="4407027" y="613969"/>
            <a:ext cx="7230484" cy="5630061"/>
          </a:xfrm>
          <a:prstGeom prst="rect">
            <a:avLst/>
          </a:prstGeom>
        </p:spPr>
      </p:pic>
    </p:spTree>
    <p:extLst>
      <p:ext uri="{BB962C8B-B14F-4D97-AF65-F5344CB8AC3E}">
        <p14:creationId xmlns:p14="http://schemas.microsoft.com/office/powerpoint/2010/main" val="253138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B0626-D157-444A-8894-B87CCBE3C89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6B61D-939A-32D3-066E-9F47084F787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90C89-BB05-D647-8C9B-C2376028CB3D}" type="slidenum">
              <a:rPr kumimoji="0" lang="en-CA" sz="100" b="0" i="0" u="none" strike="noStrike" kern="1200" cap="none" spc="0" normalizeH="0" baseline="0" noProof="0" smtClean="0">
                <a:ln>
                  <a:noFill/>
                </a:ln>
                <a:solidFill>
                  <a:srgbClr val="D0D1C9">
                    <a:alpha val="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00" b="0" i="0" u="none" strike="noStrike" kern="1200" cap="none" spc="0" normalizeH="0" baseline="0" noProof="0">
              <a:ln>
                <a:noFill/>
              </a:ln>
              <a:solidFill>
                <a:srgbClr val="D0D1C9">
                  <a:alpha val="0"/>
                </a:srgbClr>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B8F41328-5247-C33F-1BBC-5FE6648EEFA3}"/>
              </a:ext>
            </a:extLst>
          </p:cNvPr>
          <p:cNvSpPr>
            <a:spLocks noGrp="1"/>
          </p:cNvSpPr>
          <p:nvPr>
            <p:ph type="ctrTitle"/>
          </p:nvPr>
        </p:nvSpPr>
        <p:spPr>
          <a:xfrm>
            <a:off x="695325" y="1792371"/>
            <a:ext cx="3574923" cy="2765968"/>
          </a:xfrm>
        </p:spPr>
        <p:txBody>
          <a:bodyPr>
            <a:normAutofit/>
          </a:bodyPr>
          <a:lstStyle/>
          <a:p>
            <a:r>
              <a:rPr lang="en-US" dirty="0">
                <a:solidFill>
                  <a:schemeClr val="tx1"/>
                </a:solidFill>
              </a:rPr>
              <a:t>Professional Activities module in Elements</a:t>
            </a:r>
            <a:endParaRPr lang="en-CA" dirty="0">
              <a:solidFill>
                <a:schemeClr val="tx1"/>
              </a:solidFill>
            </a:endParaRPr>
          </a:p>
        </p:txBody>
      </p:sp>
      <p:sp>
        <p:nvSpPr>
          <p:cNvPr id="7" name="TextBox 6">
            <a:extLst>
              <a:ext uri="{FF2B5EF4-FFF2-40B4-BE49-F238E27FC236}">
                <a16:creationId xmlns:a16="http://schemas.microsoft.com/office/drawing/2014/main" id="{F2BE9292-1FD7-E0AC-CE53-C93F2D8B30E6}"/>
              </a:ext>
            </a:extLst>
          </p:cNvPr>
          <p:cNvSpPr txBox="1"/>
          <p:nvPr/>
        </p:nvSpPr>
        <p:spPr>
          <a:xfrm>
            <a:off x="695325" y="3571157"/>
            <a:ext cx="3319272" cy="1384995"/>
          </a:xfrm>
          <a:prstGeom prst="rect">
            <a:avLst/>
          </a:prstGeom>
          <a:noFill/>
        </p:spPr>
        <p:txBody>
          <a:bodyPr wrap="square" rtlCol="0">
            <a:spAutoFit/>
          </a:bodyPr>
          <a:lstStyle/>
          <a:p>
            <a:pPr marL="285750" indent="-285750">
              <a:buFont typeface="Arial" panose="020B0604020202020204" pitchFamily="34" charset="0"/>
              <a:buChar char="•"/>
            </a:pPr>
            <a:r>
              <a:rPr lang="en-CA" sz="1400" dirty="0"/>
              <a:t>Red circles indicate info types that are NOT mapped to TFoM Customized reports as of July 2025</a:t>
            </a:r>
          </a:p>
          <a:p>
            <a:pPr marL="285750" indent="-285750">
              <a:buFont typeface="Arial" panose="020B0604020202020204" pitchFamily="34" charset="0"/>
              <a:buChar char="•"/>
            </a:pPr>
            <a:r>
              <a:rPr lang="en-CA" sz="1400" dirty="0"/>
              <a:t>Data entered in these info types will not extract into a TFoM customized report</a:t>
            </a:r>
          </a:p>
        </p:txBody>
      </p:sp>
      <p:pic>
        <p:nvPicPr>
          <p:cNvPr id="2" name="Picture 1">
            <a:extLst>
              <a:ext uri="{FF2B5EF4-FFF2-40B4-BE49-F238E27FC236}">
                <a16:creationId xmlns:a16="http://schemas.microsoft.com/office/drawing/2014/main" id="{B1736961-21DF-7299-D3B1-68F09E90F6EF}"/>
              </a:ext>
            </a:extLst>
          </p:cNvPr>
          <p:cNvPicPr>
            <a:picLocks noChangeAspect="1"/>
          </p:cNvPicPr>
          <p:nvPr/>
        </p:nvPicPr>
        <p:blipFill>
          <a:blip r:embed="rId3"/>
          <a:stretch>
            <a:fillRect/>
          </a:stretch>
        </p:blipFill>
        <p:spPr>
          <a:xfrm>
            <a:off x="4527804" y="501433"/>
            <a:ext cx="7411484" cy="5715798"/>
          </a:xfrm>
          <a:prstGeom prst="rect">
            <a:avLst/>
          </a:prstGeom>
        </p:spPr>
      </p:pic>
    </p:spTree>
    <p:extLst>
      <p:ext uri="{BB962C8B-B14F-4D97-AF65-F5344CB8AC3E}">
        <p14:creationId xmlns:p14="http://schemas.microsoft.com/office/powerpoint/2010/main" val="76745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48B42-6632-64FA-DA1A-C77418FCB30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71EACA-3F9A-6360-6046-3AFEAFAA5B94}"/>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90C89-BB05-D647-8C9B-C2376028CB3D}" type="slidenum">
              <a:rPr kumimoji="0" lang="en-CA" sz="100" b="0" i="0" u="none" strike="noStrike" kern="1200" cap="none" spc="0" normalizeH="0" baseline="0" noProof="0" smtClean="0">
                <a:ln>
                  <a:noFill/>
                </a:ln>
                <a:solidFill>
                  <a:srgbClr val="D0D1C9">
                    <a:alpha val="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00" b="0" i="0" u="none" strike="noStrike" kern="1200" cap="none" spc="0" normalizeH="0" baseline="0" noProof="0">
              <a:ln>
                <a:noFill/>
              </a:ln>
              <a:solidFill>
                <a:srgbClr val="D0D1C9">
                  <a:alpha val="0"/>
                </a:srgbClr>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F5A66CB8-8D64-706C-19CF-50CE1C7FA52F}"/>
              </a:ext>
            </a:extLst>
          </p:cNvPr>
          <p:cNvSpPr>
            <a:spLocks noGrp="1"/>
          </p:cNvSpPr>
          <p:nvPr>
            <p:ph type="ctrTitle"/>
          </p:nvPr>
        </p:nvSpPr>
        <p:spPr>
          <a:xfrm>
            <a:off x="695325" y="1792371"/>
            <a:ext cx="3785235" cy="2765968"/>
          </a:xfrm>
        </p:spPr>
        <p:txBody>
          <a:bodyPr>
            <a:normAutofit/>
          </a:bodyPr>
          <a:lstStyle/>
          <a:p>
            <a:r>
              <a:rPr lang="en-US" dirty="0">
                <a:solidFill>
                  <a:schemeClr val="tx1"/>
                </a:solidFill>
              </a:rPr>
              <a:t>Grants &amp; Contracts module in Elements</a:t>
            </a:r>
            <a:endParaRPr lang="en-CA" dirty="0">
              <a:solidFill>
                <a:schemeClr val="tx1"/>
              </a:solidFill>
            </a:endParaRPr>
          </a:p>
        </p:txBody>
      </p:sp>
      <p:sp>
        <p:nvSpPr>
          <p:cNvPr id="7" name="TextBox 6">
            <a:extLst>
              <a:ext uri="{FF2B5EF4-FFF2-40B4-BE49-F238E27FC236}">
                <a16:creationId xmlns:a16="http://schemas.microsoft.com/office/drawing/2014/main" id="{EC826086-F66C-50F0-E8D9-16A0226D88EE}"/>
              </a:ext>
            </a:extLst>
          </p:cNvPr>
          <p:cNvSpPr txBox="1"/>
          <p:nvPr/>
        </p:nvSpPr>
        <p:spPr>
          <a:xfrm>
            <a:off x="695325" y="3571157"/>
            <a:ext cx="3319272" cy="2031325"/>
          </a:xfrm>
          <a:prstGeom prst="rect">
            <a:avLst/>
          </a:prstGeom>
          <a:noFill/>
        </p:spPr>
        <p:txBody>
          <a:bodyPr wrap="square" rtlCol="0">
            <a:spAutoFit/>
          </a:bodyPr>
          <a:lstStyle/>
          <a:p>
            <a:pPr marL="285750" indent="-285750">
              <a:buFont typeface="Arial" panose="020B0604020202020204" pitchFamily="34" charset="0"/>
              <a:buChar char="•"/>
            </a:pPr>
            <a:r>
              <a:rPr lang="en-CA" sz="1400" dirty="0"/>
              <a:t>Green circles indicate info types that are mapped to TFoM Customized reports</a:t>
            </a:r>
          </a:p>
          <a:p>
            <a:pPr marL="285750" indent="-285750">
              <a:buFont typeface="Arial" panose="020B0604020202020204" pitchFamily="34" charset="0"/>
              <a:buChar char="•"/>
            </a:pPr>
            <a:r>
              <a:rPr lang="en-CA" sz="1400" dirty="0"/>
              <a:t>Purple squares indicate info types that have data pushed to Elements from the UofT Grant database, which includes an annual update on grants held at hospital sites</a:t>
            </a:r>
          </a:p>
          <a:p>
            <a:pPr marL="285750" indent="-285750">
              <a:buFont typeface="Arial" panose="020B0604020202020204" pitchFamily="34" charset="0"/>
              <a:buChar char="•"/>
            </a:pPr>
            <a:endParaRPr lang="en-CA" sz="1400" dirty="0"/>
          </a:p>
        </p:txBody>
      </p:sp>
      <p:pic>
        <p:nvPicPr>
          <p:cNvPr id="9" name="Picture 8">
            <a:extLst>
              <a:ext uri="{FF2B5EF4-FFF2-40B4-BE49-F238E27FC236}">
                <a16:creationId xmlns:a16="http://schemas.microsoft.com/office/drawing/2014/main" id="{0FE11DD7-71AF-081B-E49D-051E92568C33}"/>
              </a:ext>
            </a:extLst>
          </p:cNvPr>
          <p:cNvPicPr>
            <a:picLocks noChangeAspect="1"/>
          </p:cNvPicPr>
          <p:nvPr/>
        </p:nvPicPr>
        <p:blipFill>
          <a:blip r:embed="rId3"/>
          <a:stretch>
            <a:fillRect/>
          </a:stretch>
        </p:blipFill>
        <p:spPr>
          <a:xfrm>
            <a:off x="4279774" y="1522096"/>
            <a:ext cx="7564374" cy="3064723"/>
          </a:xfrm>
          <a:prstGeom prst="rect">
            <a:avLst/>
          </a:prstGeom>
        </p:spPr>
      </p:pic>
    </p:spTree>
    <p:extLst>
      <p:ext uri="{BB962C8B-B14F-4D97-AF65-F5344CB8AC3E}">
        <p14:creationId xmlns:p14="http://schemas.microsoft.com/office/powerpoint/2010/main" val="191812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1D58A-53FA-EDFD-D631-8EDB70173A2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8E6180-63EA-9CA9-7627-481F0EEAE5AA}"/>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90C89-BB05-D647-8C9B-C2376028CB3D}" type="slidenum">
              <a:rPr kumimoji="0" lang="en-CA" sz="100" b="0" i="0" u="none" strike="noStrike" kern="1200" cap="none" spc="0" normalizeH="0" baseline="0" noProof="0" smtClean="0">
                <a:ln>
                  <a:noFill/>
                </a:ln>
                <a:solidFill>
                  <a:srgbClr val="D0D1C9">
                    <a:alpha val="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00" b="0" i="0" u="none" strike="noStrike" kern="1200" cap="none" spc="0" normalizeH="0" baseline="0" noProof="0">
              <a:ln>
                <a:noFill/>
              </a:ln>
              <a:solidFill>
                <a:srgbClr val="D0D1C9">
                  <a:alpha val="0"/>
                </a:srgbClr>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C596AEDA-495E-CAA0-3EDD-F9B4E7BEEC4F}"/>
              </a:ext>
            </a:extLst>
          </p:cNvPr>
          <p:cNvSpPr>
            <a:spLocks noGrp="1"/>
          </p:cNvSpPr>
          <p:nvPr>
            <p:ph type="ctrTitle"/>
          </p:nvPr>
        </p:nvSpPr>
        <p:spPr>
          <a:xfrm>
            <a:off x="695325" y="1792371"/>
            <a:ext cx="3794379" cy="2765968"/>
          </a:xfrm>
        </p:spPr>
        <p:txBody>
          <a:bodyPr>
            <a:normAutofit/>
          </a:bodyPr>
          <a:lstStyle/>
          <a:p>
            <a:r>
              <a:rPr lang="en-US" dirty="0">
                <a:solidFill>
                  <a:schemeClr val="tx1"/>
                </a:solidFill>
              </a:rPr>
              <a:t>Grants &amp; Contracts module in Elements</a:t>
            </a:r>
            <a:endParaRPr lang="en-CA" dirty="0">
              <a:solidFill>
                <a:schemeClr val="tx1"/>
              </a:solidFill>
            </a:endParaRPr>
          </a:p>
        </p:txBody>
      </p:sp>
      <p:sp>
        <p:nvSpPr>
          <p:cNvPr id="7" name="TextBox 6">
            <a:extLst>
              <a:ext uri="{FF2B5EF4-FFF2-40B4-BE49-F238E27FC236}">
                <a16:creationId xmlns:a16="http://schemas.microsoft.com/office/drawing/2014/main" id="{5DBAD450-E1C0-7FA0-B28C-AF7EF4AA38F1}"/>
              </a:ext>
            </a:extLst>
          </p:cNvPr>
          <p:cNvSpPr txBox="1"/>
          <p:nvPr/>
        </p:nvSpPr>
        <p:spPr>
          <a:xfrm>
            <a:off x="695325" y="3571157"/>
            <a:ext cx="3319272" cy="1600438"/>
          </a:xfrm>
          <a:prstGeom prst="rect">
            <a:avLst/>
          </a:prstGeom>
          <a:noFill/>
        </p:spPr>
        <p:txBody>
          <a:bodyPr wrap="square" rtlCol="0">
            <a:spAutoFit/>
          </a:bodyPr>
          <a:lstStyle/>
          <a:p>
            <a:pPr marL="285750" indent="-285750">
              <a:buFont typeface="Arial" panose="020B0604020202020204" pitchFamily="34" charset="0"/>
              <a:buChar char="•"/>
            </a:pPr>
            <a:r>
              <a:rPr lang="en-CA" sz="1400" dirty="0"/>
              <a:t>Red circles indicate info types that are NOT mapped to TFoM Customized reports as of July 2025</a:t>
            </a:r>
          </a:p>
          <a:p>
            <a:pPr marL="285750" indent="-285750">
              <a:buFont typeface="Arial" panose="020B0604020202020204" pitchFamily="34" charset="0"/>
              <a:buChar char="•"/>
            </a:pPr>
            <a:r>
              <a:rPr lang="en-CA" sz="1400" dirty="0"/>
              <a:t>Data entered in these info types will not extract into a TFoM customized report</a:t>
            </a:r>
          </a:p>
          <a:p>
            <a:endParaRPr lang="en-CA" sz="1400" dirty="0"/>
          </a:p>
        </p:txBody>
      </p:sp>
      <p:pic>
        <p:nvPicPr>
          <p:cNvPr id="2" name="Picture 1">
            <a:extLst>
              <a:ext uri="{FF2B5EF4-FFF2-40B4-BE49-F238E27FC236}">
                <a16:creationId xmlns:a16="http://schemas.microsoft.com/office/drawing/2014/main" id="{2066BFF8-3C1B-359E-5ED9-6E9A796DB055}"/>
              </a:ext>
            </a:extLst>
          </p:cNvPr>
          <p:cNvPicPr>
            <a:picLocks noChangeAspect="1"/>
          </p:cNvPicPr>
          <p:nvPr/>
        </p:nvPicPr>
        <p:blipFill>
          <a:blip r:embed="rId3"/>
          <a:stretch>
            <a:fillRect/>
          </a:stretch>
        </p:blipFill>
        <p:spPr>
          <a:xfrm>
            <a:off x="4411298" y="1606923"/>
            <a:ext cx="7578430" cy="3077038"/>
          </a:xfrm>
          <a:prstGeom prst="rect">
            <a:avLst/>
          </a:prstGeom>
        </p:spPr>
      </p:pic>
    </p:spTree>
    <p:extLst>
      <p:ext uri="{BB962C8B-B14F-4D97-AF65-F5344CB8AC3E}">
        <p14:creationId xmlns:p14="http://schemas.microsoft.com/office/powerpoint/2010/main" val="268346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ABCAC-8287-0BB7-2573-56441F8B821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0FCEBC-57DB-E96B-5C04-4FC31FA34FBE}"/>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90C89-BB05-D647-8C9B-C2376028CB3D}" type="slidenum">
              <a:rPr kumimoji="0" lang="en-CA" sz="100" b="0" i="0" u="none" strike="noStrike" kern="1200" cap="none" spc="0" normalizeH="0" baseline="0" noProof="0" smtClean="0">
                <a:ln>
                  <a:noFill/>
                </a:ln>
                <a:solidFill>
                  <a:srgbClr val="D0D1C9">
                    <a:alpha val="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00" b="0" i="0" u="none" strike="noStrike" kern="1200" cap="none" spc="0" normalizeH="0" baseline="0" noProof="0">
              <a:ln>
                <a:noFill/>
              </a:ln>
              <a:solidFill>
                <a:srgbClr val="D0D1C9">
                  <a:alpha val="0"/>
                </a:srgbClr>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0B06F2EF-3043-726B-4855-A03B8C582387}"/>
              </a:ext>
            </a:extLst>
          </p:cNvPr>
          <p:cNvSpPr>
            <a:spLocks noGrp="1"/>
          </p:cNvSpPr>
          <p:nvPr>
            <p:ph type="ctrTitle"/>
          </p:nvPr>
        </p:nvSpPr>
        <p:spPr>
          <a:xfrm>
            <a:off x="695325" y="1792371"/>
            <a:ext cx="3995547" cy="2765968"/>
          </a:xfrm>
        </p:spPr>
        <p:txBody>
          <a:bodyPr>
            <a:normAutofit/>
          </a:bodyPr>
          <a:lstStyle/>
          <a:p>
            <a:r>
              <a:rPr lang="en-US" dirty="0">
                <a:solidFill>
                  <a:schemeClr val="tx1"/>
                </a:solidFill>
              </a:rPr>
              <a:t>Teaching &amp; Supervision module in Elements</a:t>
            </a:r>
            <a:endParaRPr lang="en-CA" dirty="0">
              <a:solidFill>
                <a:schemeClr val="tx1"/>
              </a:solidFill>
            </a:endParaRPr>
          </a:p>
        </p:txBody>
      </p:sp>
      <p:sp>
        <p:nvSpPr>
          <p:cNvPr id="7" name="TextBox 6">
            <a:extLst>
              <a:ext uri="{FF2B5EF4-FFF2-40B4-BE49-F238E27FC236}">
                <a16:creationId xmlns:a16="http://schemas.microsoft.com/office/drawing/2014/main" id="{FAD5B066-A61F-F428-DC68-F7F1D52E4BE5}"/>
              </a:ext>
            </a:extLst>
          </p:cNvPr>
          <p:cNvSpPr txBox="1"/>
          <p:nvPr/>
        </p:nvSpPr>
        <p:spPr>
          <a:xfrm>
            <a:off x="695325" y="3758120"/>
            <a:ext cx="3319272" cy="2031325"/>
          </a:xfrm>
          <a:prstGeom prst="rect">
            <a:avLst/>
          </a:prstGeom>
          <a:noFill/>
        </p:spPr>
        <p:txBody>
          <a:bodyPr wrap="square" rtlCol="0">
            <a:spAutoFit/>
          </a:bodyPr>
          <a:lstStyle/>
          <a:p>
            <a:pPr marL="285750" indent="-285750">
              <a:buFont typeface="Arial" panose="020B0604020202020204" pitchFamily="34" charset="0"/>
              <a:buChar char="•"/>
            </a:pPr>
            <a:r>
              <a:rPr lang="en-CA" sz="1400" dirty="0"/>
              <a:t>Green circles indicate info types that are mapped to TFoM Customized reports</a:t>
            </a:r>
          </a:p>
          <a:p>
            <a:pPr marL="285750" indent="-285750">
              <a:buFont typeface="Arial" panose="020B0604020202020204" pitchFamily="34" charset="0"/>
              <a:buChar char="•"/>
            </a:pPr>
            <a:r>
              <a:rPr lang="en-CA" sz="1400" dirty="0"/>
              <a:t>For Department of Medicine only, purple square indicate info types where data was batch uploaded from WebCV (</a:t>
            </a:r>
            <a:r>
              <a:rPr lang="en-US" sz="1400" dirty="0"/>
              <a:t>data was extracted as of April 25, 2024)</a:t>
            </a:r>
            <a:endParaRPr lang="en-CA" sz="1400" dirty="0"/>
          </a:p>
          <a:p>
            <a:endParaRPr lang="en-CA" sz="1400" dirty="0"/>
          </a:p>
        </p:txBody>
      </p:sp>
      <p:pic>
        <p:nvPicPr>
          <p:cNvPr id="13" name="Picture 12">
            <a:extLst>
              <a:ext uri="{FF2B5EF4-FFF2-40B4-BE49-F238E27FC236}">
                <a16:creationId xmlns:a16="http://schemas.microsoft.com/office/drawing/2014/main" id="{8EFA273B-CF3B-C23D-F721-09708D04A2CE}"/>
              </a:ext>
            </a:extLst>
          </p:cNvPr>
          <p:cNvPicPr>
            <a:picLocks noChangeAspect="1"/>
          </p:cNvPicPr>
          <p:nvPr/>
        </p:nvPicPr>
        <p:blipFill>
          <a:blip r:embed="rId3"/>
          <a:stretch>
            <a:fillRect/>
          </a:stretch>
        </p:blipFill>
        <p:spPr>
          <a:xfrm>
            <a:off x="4014597" y="784225"/>
            <a:ext cx="7845931" cy="4888830"/>
          </a:xfrm>
          <a:prstGeom prst="rect">
            <a:avLst/>
          </a:prstGeom>
        </p:spPr>
      </p:pic>
    </p:spTree>
    <p:extLst>
      <p:ext uri="{BB962C8B-B14F-4D97-AF65-F5344CB8AC3E}">
        <p14:creationId xmlns:p14="http://schemas.microsoft.com/office/powerpoint/2010/main" val="360191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3D144-AB2B-6894-0647-DCF023A6C40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8D303F-5FD3-BB94-F0B1-F79899171F0B}"/>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90C89-BB05-D647-8C9B-C2376028CB3D}" type="slidenum">
              <a:rPr kumimoji="0" lang="en-CA" sz="100" b="0" i="0" u="none" strike="noStrike" kern="1200" cap="none" spc="0" normalizeH="0" baseline="0" noProof="0" smtClean="0">
                <a:ln>
                  <a:noFill/>
                </a:ln>
                <a:solidFill>
                  <a:srgbClr val="D0D1C9">
                    <a:alpha val="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00" b="0" i="0" u="none" strike="noStrike" kern="1200" cap="none" spc="0" normalizeH="0" baseline="0" noProof="0">
              <a:ln>
                <a:noFill/>
              </a:ln>
              <a:solidFill>
                <a:srgbClr val="D0D1C9">
                  <a:alpha val="0"/>
                </a:srgbClr>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363C0D3F-7027-D680-52C7-2FBD7A074222}"/>
              </a:ext>
            </a:extLst>
          </p:cNvPr>
          <p:cNvSpPr>
            <a:spLocks noGrp="1"/>
          </p:cNvSpPr>
          <p:nvPr>
            <p:ph type="ctrTitle"/>
          </p:nvPr>
        </p:nvSpPr>
        <p:spPr>
          <a:xfrm>
            <a:off x="695325" y="1792371"/>
            <a:ext cx="3995547" cy="2765968"/>
          </a:xfrm>
        </p:spPr>
        <p:txBody>
          <a:bodyPr>
            <a:normAutofit/>
          </a:bodyPr>
          <a:lstStyle/>
          <a:p>
            <a:r>
              <a:rPr lang="en-US" dirty="0">
                <a:solidFill>
                  <a:schemeClr val="tx1"/>
                </a:solidFill>
              </a:rPr>
              <a:t>Teaching &amp; Supervision module in Elements</a:t>
            </a:r>
            <a:endParaRPr lang="en-CA" dirty="0">
              <a:solidFill>
                <a:schemeClr val="tx1"/>
              </a:solidFill>
            </a:endParaRPr>
          </a:p>
        </p:txBody>
      </p:sp>
      <p:sp>
        <p:nvSpPr>
          <p:cNvPr id="7" name="TextBox 6">
            <a:extLst>
              <a:ext uri="{FF2B5EF4-FFF2-40B4-BE49-F238E27FC236}">
                <a16:creationId xmlns:a16="http://schemas.microsoft.com/office/drawing/2014/main" id="{E80D3C2D-55B3-EC81-2B32-71C0EECBF4A2}"/>
              </a:ext>
            </a:extLst>
          </p:cNvPr>
          <p:cNvSpPr txBox="1"/>
          <p:nvPr/>
        </p:nvSpPr>
        <p:spPr>
          <a:xfrm>
            <a:off x="695325" y="3758120"/>
            <a:ext cx="3319272" cy="1600438"/>
          </a:xfrm>
          <a:prstGeom prst="rect">
            <a:avLst/>
          </a:prstGeom>
          <a:noFill/>
        </p:spPr>
        <p:txBody>
          <a:bodyPr wrap="square" rtlCol="0">
            <a:spAutoFit/>
          </a:bodyPr>
          <a:lstStyle/>
          <a:p>
            <a:pPr marL="285750" indent="-285750">
              <a:buFont typeface="Arial" panose="020B0604020202020204" pitchFamily="34" charset="0"/>
              <a:buChar char="•"/>
            </a:pPr>
            <a:r>
              <a:rPr lang="en-CA" sz="1400" dirty="0"/>
              <a:t>Red circles indicate info types that are NOT mapped to TFoM Customized reports as of July 2025</a:t>
            </a:r>
          </a:p>
          <a:p>
            <a:pPr marL="285750" indent="-285750">
              <a:buFont typeface="Arial" panose="020B0604020202020204" pitchFamily="34" charset="0"/>
              <a:buChar char="•"/>
            </a:pPr>
            <a:r>
              <a:rPr lang="en-CA" sz="1400" dirty="0"/>
              <a:t>Data entered in these info types will not extract into a TFoM customized report</a:t>
            </a:r>
          </a:p>
          <a:p>
            <a:endParaRPr lang="en-CA" sz="1400" dirty="0"/>
          </a:p>
        </p:txBody>
      </p:sp>
      <p:pic>
        <p:nvPicPr>
          <p:cNvPr id="2" name="Picture 1">
            <a:extLst>
              <a:ext uri="{FF2B5EF4-FFF2-40B4-BE49-F238E27FC236}">
                <a16:creationId xmlns:a16="http://schemas.microsoft.com/office/drawing/2014/main" id="{5D89760D-E3B3-7132-5E67-8E6D59EE60C1}"/>
              </a:ext>
            </a:extLst>
          </p:cNvPr>
          <p:cNvPicPr>
            <a:picLocks noChangeAspect="1"/>
          </p:cNvPicPr>
          <p:nvPr/>
        </p:nvPicPr>
        <p:blipFill>
          <a:blip r:embed="rId3"/>
          <a:stretch>
            <a:fillRect/>
          </a:stretch>
        </p:blipFill>
        <p:spPr>
          <a:xfrm>
            <a:off x="4294903" y="818606"/>
            <a:ext cx="7691165" cy="4812654"/>
          </a:xfrm>
          <a:prstGeom prst="rect">
            <a:avLst/>
          </a:prstGeom>
        </p:spPr>
      </p:pic>
    </p:spTree>
    <p:extLst>
      <p:ext uri="{BB962C8B-B14F-4D97-AF65-F5344CB8AC3E}">
        <p14:creationId xmlns:p14="http://schemas.microsoft.com/office/powerpoint/2010/main" val="2121972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U of T Defy Gravity 2021">
  <a:themeElements>
    <a:clrScheme name="University of Toronto 2022">
      <a:dk1>
        <a:srgbClr val="000000"/>
      </a:dk1>
      <a:lt1>
        <a:srgbClr val="FFFFFF"/>
      </a:lt1>
      <a:dk2>
        <a:srgbClr val="1E3765"/>
      </a:dk2>
      <a:lt2>
        <a:srgbClr val="D0D1C9"/>
      </a:lt2>
      <a:accent1>
        <a:srgbClr val="007FA3"/>
      </a:accent1>
      <a:accent2>
        <a:srgbClr val="6D2479"/>
      </a:accent2>
      <a:accent3>
        <a:srgbClr val="DC4633"/>
      </a:accent3>
      <a:accent4>
        <a:srgbClr val="F1C500"/>
      </a:accent4>
      <a:accent5>
        <a:srgbClr val="AB1368"/>
      </a:accent5>
      <a:accent6>
        <a:srgbClr val="0D534D"/>
      </a:accent6>
      <a:hlink>
        <a:srgbClr val="007FA3"/>
      </a:hlink>
      <a:folHlink>
        <a:srgbClr val="007F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defPPr>
      </a:lstStyle>
    </a:txDef>
  </a:objectDefaults>
  <a:extraClrSchemeLst/>
  <a:custClrLst>
    <a:custClr name="Pantone Cool Gray 2">
      <a:srgbClr val="D0D1C9"/>
    </a:custClr>
    <a:custClr name="Pantone 376">
      <a:srgbClr val="8DBF2E"/>
    </a:custClr>
    <a:custClr name="Pantone 3285">
      <a:srgbClr val="00A189"/>
    </a:custClr>
    <a:custClr name="Pantone 2985">
      <a:srgbClr val="6FC7EA"/>
    </a:custClr>
    <a:custClr name="Pantone 663">
      <a:srgbClr val="007FA3"/>
    </a:custClr>
    <a:custClr name="Pantone 2613">
      <a:srgbClr val="6D247A"/>
    </a:custClr>
    <a:custClr name="Pantone Warm Red">
      <a:srgbClr val="DC4633"/>
    </a:custClr>
    <a:custClr name="Pantone 7406">
      <a:srgbClr val="F1C500"/>
    </a:custClr>
    <a:custClr name="Pantone 227">
      <a:srgbClr val="AB1368"/>
    </a:custClr>
    <a:custClr name="Pantone 7722">
      <a:srgbClr val="0D534D"/>
    </a:custClr>
    <a:custClr name="80% Pantone Cool Gray 2">
      <a:srgbClr val="D7D8D1"/>
    </a:custClr>
    <a:custClr name="80% Pantone 376">
      <a:srgbClr val="A4CC58"/>
    </a:custClr>
    <a:custClr name="80% Pantone 3285">
      <a:srgbClr val="33B4A1"/>
    </a:custClr>
    <a:custClr name="80% Pantone 2985">
      <a:srgbClr val="8CD2EE"/>
    </a:custClr>
    <a:custClr name="80% Pantone 663">
      <a:srgbClr val="3399B5"/>
    </a:custClr>
    <a:custClr name="80% Pantone 2613">
      <a:srgbClr val="8A5095"/>
    </a:custClr>
    <a:custClr name="80% Pantone Warm Red">
      <a:srgbClr val="E36B5C"/>
    </a:custClr>
    <a:custClr name="80% Pantone 7406">
      <a:srgbClr val="F4D133"/>
    </a:custClr>
    <a:custClr name="80% Pantone 227">
      <a:srgbClr val="BC4286"/>
    </a:custClr>
    <a:custClr name="80% Pantone 7722">
      <a:srgbClr val="3D7571"/>
    </a:custClr>
    <a:custClr name="50% Pantone Cool Gray 2">
      <a:srgbClr val="E7E8E4"/>
    </a:custClr>
    <a:custClr name="50% Pantone 376">
      <a:srgbClr val="C6DF96"/>
    </a:custClr>
    <a:custClr name="50% Pantone 3285">
      <a:srgbClr val="80D0C4"/>
    </a:custClr>
    <a:custClr name="50% Pantone 2985">
      <a:srgbClr val="B7E3F4"/>
    </a:custClr>
    <a:custClr name="50% Pantone 663">
      <a:srgbClr val="80BFD1"/>
    </a:custClr>
    <a:custClr name="50% Pantone 2613">
      <a:srgbClr val="B691BC"/>
    </a:custClr>
    <a:custClr name="50% Pantone Warm Red">
      <a:srgbClr val="EDA299"/>
    </a:custClr>
    <a:custClr name="50% Pantone 7406">
      <a:srgbClr val="F8E280"/>
    </a:custClr>
    <a:custClr name="50% Pantone 227">
      <a:srgbClr val="D589B3"/>
    </a:custClr>
    <a:custClr name="50% Pantone 7722">
      <a:srgbClr val="86A9A6"/>
    </a:custClr>
    <a:custClr name="25% Pantone Cool Gray 2">
      <a:srgbClr val="F3F3F1"/>
    </a:custClr>
    <a:custClr name="25% Pantone 376">
      <a:srgbClr val="E2EFCB"/>
    </a:custClr>
    <a:custClr name="25% Pantone 3285">
      <a:srgbClr val="BFE7E1"/>
    </a:custClr>
    <a:custClr name="25% Pantone 2985">
      <a:srgbClr val="DBF1FA"/>
    </a:custClr>
    <a:custClr name="25% Pantone 663">
      <a:srgbClr val="BFDFE8"/>
    </a:custClr>
    <a:custClr name="25% Pantone 2613">
      <a:srgbClr val="DAC8DE"/>
    </a:custClr>
    <a:custClr name="25% Pantone Warm Red">
      <a:srgbClr val="F6D1CC"/>
    </a:custClr>
    <a:custClr name="25% Pantone 7406">
      <a:srgbClr val="FBF0BF"/>
    </a:custClr>
    <a:custClr name="25% Pantone 227">
      <a:srgbClr val="EAC4D9"/>
    </a:custClr>
    <a:custClr name="25% Pantone 7722">
      <a:srgbClr val="C2D4D2"/>
    </a:custClr>
  </a:custClrLst>
  <a:extLst>
    <a:ext uri="{05A4C25C-085E-4340-85A3-A5531E510DB2}">
      <thm15:themeFamily xmlns:thm15="http://schemas.microsoft.com/office/thememl/2012/main" name="DefyGravity-Template-4c-FINAL" id="{27AE89B6-AE73-7147-9415-5A70A1FD918B}" vid="{6C16C174-1EC8-5B47-9EBB-EB75FAEE11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bc273ac-29db-4149-8479-070cba1cdf33" xsi:nil="true"/>
    <lcf76f155ced4ddcb4097134ff3c332f xmlns="e17634f0-5689-4cc0-82e8-79a0c7eae54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7C142E7CEC8145A5A7F70EDD849DB3" ma:contentTypeVersion="13" ma:contentTypeDescription="Create a new document." ma:contentTypeScope="" ma:versionID="781feccdc078a6977e6189df7b56be2d">
  <xsd:schema xmlns:xsd="http://www.w3.org/2001/XMLSchema" xmlns:xs="http://www.w3.org/2001/XMLSchema" xmlns:p="http://schemas.microsoft.com/office/2006/metadata/properties" xmlns:ns2="e17634f0-5689-4cc0-82e8-79a0c7eae54d" xmlns:ns3="1bc273ac-29db-4149-8479-070cba1cdf33" targetNamespace="http://schemas.microsoft.com/office/2006/metadata/properties" ma:root="true" ma:fieldsID="80fbdd34b49a5bb1f9822778cae1574d" ns2:_="" ns3:_="">
    <xsd:import namespace="e17634f0-5689-4cc0-82e8-79a0c7eae54d"/>
    <xsd:import namespace="1bc273ac-29db-4149-8479-070cba1cdf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BillingMetadata"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634f0-5689-4cc0-82e8-79a0c7eae5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BillingMetadata" ma:index="18" nillable="true" ma:displayName="MediaServiceBillingMetadata" ma:hidden="true" ma:internalName="MediaServiceBillingMetadata"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c273ac-29db-4149-8479-070cba1cdf3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a90ce03-4d48-4933-ac2b-2d5de34d2eed}" ma:internalName="TaxCatchAll" ma:showField="CatchAllData" ma:web="1bc273ac-29db-4149-8479-070cba1cdf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D64C09-C0BB-4133-99AD-CFD608B00D75}">
  <ds:schemaRef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1bc273ac-29db-4149-8479-070cba1cdf33"/>
    <ds:schemaRef ds:uri="e17634f0-5689-4cc0-82e8-79a0c7eae54d"/>
    <ds:schemaRef ds:uri="http://purl.org/dc/dcmitype/"/>
  </ds:schemaRefs>
</ds:datastoreItem>
</file>

<file path=customXml/itemProps2.xml><?xml version="1.0" encoding="utf-8"?>
<ds:datastoreItem xmlns:ds="http://schemas.openxmlformats.org/officeDocument/2006/customXml" ds:itemID="{526E79B9-46FB-4606-9478-9A13AA99E20E}">
  <ds:schemaRefs>
    <ds:schemaRef ds:uri="http://schemas.microsoft.com/sharepoint/v3/contenttype/forms"/>
  </ds:schemaRefs>
</ds:datastoreItem>
</file>

<file path=customXml/itemProps3.xml><?xml version="1.0" encoding="utf-8"?>
<ds:datastoreItem xmlns:ds="http://schemas.openxmlformats.org/officeDocument/2006/customXml" ds:itemID="{9E69BA64-545B-46BD-A30A-11C669C7D7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7634f0-5689-4cc0-82e8-79a0c7eae54d"/>
    <ds:schemaRef ds:uri="1bc273ac-29db-4149-8479-070cba1cdf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5800720-658a-40d8-bbcc-3cc17c0117d7}" enabled="1" method="Standard" siteId="{78aac226-2f03-4b4d-9037-b46d56c55210}" removed="0"/>
</clbl:labelList>
</file>

<file path=docProps/app.xml><?xml version="1.0" encoding="utf-8"?>
<Properties xmlns="http://schemas.openxmlformats.org/officeDocument/2006/extended-properties" xmlns:vt="http://schemas.openxmlformats.org/officeDocument/2006/docPropsVTypes">
  <TotalTime>244</TotalTime>
  <Words>352</Words>
  <Application>Microsoft Office PowerPoint</Application>
  <PresentationFormat>Widescreen</PresentationFormat>
  <Paragraphs>46</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U of T Defy Gravity 2021</vt:lpstr>
      <vt:lpstr>Elements Report Generation – Temerty Medicine Info Type Mapping</vt:lpstr>
      <vt:lpstr>Scholarly and Creative works module in Elements</vt:lpstr>
      <vt:lpstr>Scholarly and Creative works module in Elements</vt:lpstr>
      <vt:lpstr>Professional Activities module in Elements</vt:lpstr>
      <vt:lpstr>Professional Activities module in Elements</vt:lpstr>
      <vt:lpstr>Grants &amp; Contracts module in Elements</vt:lpstr>
      <vt:lpstr>Grants &amp; Contracts module in Elements</vt:lpstr>
      <vt:lpstr>Teaching &amp; Supervision module in Elements</vt:lpstr>
      <vt:lpstr>Teaching &amp; Supervision module in Elements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Joanna King</dc:creator>
  <cp:lastModifiedBy>Joanna King</cp:lastModifiedBy>
  <cp:revision>27</cp:revision>
  <dcterms:created xsi:type="dcterms:W3CDTF">2025-02-23T21:59:21Z</dcterms:created>
  <dcterms:modified xsi:type="dcterms:W3CDTF">2025-11-14T17:44:50Z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0x0101003C7C142E7CEC8145A5A7F70EDD849DB3</vt:lpwstr>
  </property>
  <property fmtid="{D5CDD505-2E9C-101B-9397-08002B2CF9AE}" pid="3" name="MediaServiceImageTags">
    <vt:lpwstr/>
  </property>
  <property fmtid="{D5CDD505-2E9C-101B-9397-08002B2CF9AE}" pid="4" name="_ExtendedDescription">
    <vt:lpwstr/>
  </property>
</Properties>
</file>